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71" r:id="rId3"/>
    <p:sldId id="272" r:id="rId4"/>
    <p:sldId id="273" r:id="rId5"/>
    <p:sldId id="274" r:id="rId6"/>
    <p:sldId id="275" r:id="rId7"/>
    <p:sldId id="276" r:id="rId8"/>
    <p:sldId id="277" r:id="rId9"/>
    <p:sldId id="278" r:id="rId10"/>
    <p:sldId id="280" r:id="rId11"/>
    <p:sldId id="279" r:id="rId12"/>
    <p:sldId id="281" r:id="rId13"/>
    <p:sldId id="282" r:id="rId14"/>
    <p:sldId id="283" r:id="rId15"/>
    <p:sldId id="284" r:id="rId16"/>
    <p:sldId id="285" r:id="rId17"/>
    <p:sldId id="286" r:id="rId18"/>
    <p:sldId id="287" r:id="rId19"/>
    <p:sldId id="288" r:id="rId20"/>
    <p:sldId id="289" r:id="rId21"/>
    <p:sldId id="290" r:id="rId22"/>
    <p:sldId id="294" r:id="rId23"/>
    <p:sldId id="292" r:id="rId24"/>
    <p:sldId id="293" r:id="rId25"/>
    <p:sldId id="258" r:id="rId26"/>
    <p:sldId id="259" r:id="rId27"/>
    <p:sldId id="260" r:id="rId28"/>
    <p:sldId id="261" r:id="rId29"/>
    <p:sldId id="262" r:id="rId30"/>
    <p:sldId id="263" r:id="rId31"/>
    <p:sldId id="264" r:id="rId32"/>
    <p:sldId id="265" r:id="rId33"/>
    <p:sldId id="266" r:id="rId34"/>
    <p:sldId id="267" r:id="rId35"/>
    <p:sldId id="268" r:id="rId36"/>
    <p:sldId id="269"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58C9BE-7974-4F46-ACAF-C546CE71AA32}" type="doc">
      <dgm:prSet loTypeId="urn:microsoft.com/office/officeart/2005/8/layout/orgChart1" loCatId="hierarchy" qsTypeId="urn:microsoft.com/office/officeart/2005/8/quickstyle/simple1" qsCatId="simple" csTypeId="urn:microsoft.com/office/officeart/2005/8/colors/accent1_2" csCatId="accent1" phldr="1"/>
      <dgm:spPr/>
    </dgm:pt>
    <dgm:pt modelId="{D8CA8036-30F2-4A57-A631-0DE76502E3CC}">
      <dgm:prSet custT="1"/>
      <dgm:spPr/>
      <dgm:t>
        <a:bodyPr/>
        <a:lstStyle/>
        <a:p>
          <a:pPr marR="0" algn="ctr" rtl="0"/>
          <a:r>
            <a:rPr lang="ru-RU" sz="2800" dirty="0" err="1" smtClean="0">
              <a:solidFill>
                <a:schemeClr val="tx1"/>
              </a:solidFill>
            </a:rPr>
            <a:t>Жалпы</a:t>
          </a:r>
          <a:r>
            <a:rPr lang="ru-RU" sz="2800" dirty="0" smtClean="0">
              <a:solidFill>
                <a:schemeClr val="tx1"/>
              </a:solidFill>
            </a:rPr>
            <a:t> типология</a:t>
          </a:r>
        </a:p>
      </dgm:t>
    </dgm:pt>
    <dgm:pt modelId="{59A1F8EA-AA6D-42D4-86B1-6B9B461DE812}" type="parTrans" cxnId="{A299CF0C-058D-4286-9054-A7529CDEF84A}">
      <dgm:prSet/>
      <dgm:spPr/>
      <dgm:t>
        <a:bodyPr/>
        <a:lstStyle/>
        <a:p>
          <a:endParaRPr lang="ru-RU"/>
        </a:p>
      </dgm:t>
    </dgm:pt>
    <dgm:pt modelId="{C1AB9F6A-8B79-43F8-9149-024088113814}" type="sibTrans" cxnId="{A299CF0C-058D-4286-9054-A7529CDEF84A}">
      <dgm:prSet/>
      <dgm:spPr/>
      <dgm:t>
        <a:bodyPr/>
        <a:lstStyle/>
        <a:p>
          <a:endParaRPr lang="ru-RU"/>
        </a:p>
      </dgm:t>
    </dgm:pt>
    <dgm:pt modelId="{23D35FF0-84EF-492B-B92A-8F5557886136}">
      <dgm:prSet custT="1"/>
      <dgm:spPr/>
      <dgm:t>
        <a:bodyPr/>
        <a:lstStyle/>
        <a:p>
          <a:pPr marR="0" algn="ctr" rtl="0"/>
          <a:r>
            <a:rPr lang="ru-RU" sz="2000" dirty="0" err="1" smtClean="0">
              <a:solidFill>
                <a:schemeClr val="tx1"/>
              </a:solidFill>
            </a:rPr>
            <a:t>Лингвистикалық емес</a:t>
          </a:r>
          <a:r>
            <a:rPr lang="ru-RU" sz="2000" dirty="0" smtClean="0">
              <a:solidFill>
                <a:schemeClr val="tx1"/>
              </a:solidFill>
            </a:rPr>
            <a:t> типология</a:t>
          </a:r>
        </a:p>
      </dgm:t>
    </dgm:pt>
    <dgm:pt modelId="{3EC60C15-F92D-41B5-8D31-00ECC3898BA2}" type="parTrans" cxnId="{9B97F4C8-0583-4366-9C5A-E3CD3CE88C5F}">
      <dgm:prSet/>
      <dgm:spPr/>
      <dgm:t>
        <a:bodyPr/>
        <a:lstStyle/>
        <a:p>
          <a:endParaRPr lang="ru-RU"/>
        </a:p>
      </dgm:t>
    </dgm:pt>
    <dgm:pt modelId="{DD152314-EBA2-40CE-B373-F26DA9D8DF6C}" type="sibTrans" cxnId="{9B97F4C8-0583-4366-9C5A-E3CD3CE88C5F}">
      <dgm:prSet/>
      <dgm:spPr/>
      <dgm:t>
        <a:bodyPr/>
        <a:lstStyle/>
        <a:p>
          <a:endParaRPr lang="ru-RU"/>
        </a:p>
      </dgm:t>
    </dgm:pt>
    <dgm:pt modelId="{B973087B-2548-4CD1-9813-2C32A66DD57C}">
      <dgm:prSet custT="1"/>
      <dgm:spPr/>
      <dgm:t>
        <a:bodyPr/>
        <a:lstStyle/>
        <a:p>
          <a:pPr marR="0" algn="ctr" rtl="0"/>
          <a:r>
            <a:rPr lang="kk-KZ" sz="2400" baseline="0" dirty="0" smtClean="0">
              <a:solidFill>
                <a:srgbClr val="000000"/>
              </a:solidFill>
              <a:latin typeface="Arial"/>
            </a:rPr>
            <a:t>Лингвистикалық типология</a:t>
          </a:r>
          <a:endParaRPr lang="ru-RU" sz="2400" dirty="0" smtClean="0"/>
        </a:p>
      </dgm:t>
    </dgm:pt>
    <dgm:pt modelId="{F7ECBE73-1F71-4996-A809-D4D368EEC565}" type="parTrans" cxnId="{FF36EB4C-C9D6-48AD-9271-10BF50752E9D}">
      <dgm:prSet/>
      <dgm:spPr/>
      <dgm:t>
        <a:bodyPr/>
        <a:lstStyle/>
        <a:p>
          <a:endParaRPr lang="ru-RU"/>
        </a:p>
      </dgm:t>
    </dgm:pt>
    <dgm:pt modelId="{E20FB7CB-2F59-4FAA-B8C4-E5B3A3EB0C90}" type="sibTrans" cxnId="{FF36EB4C-C9D6-48AD-9271-10BF50752E9D}">
      <dgm:prSet/>
      <dgm:spPr/>
      <dgm:t>
        <a:bodyPr/>
        <a:lstStyle/>
        <a:p>
          <a:endParaRPr lang="ru-RU"/>
        </a:p>
      </dgm:t>
    </dgm:pt>
    <dgm:pt modelId="{0E35E1F3-1181-4664-9CE9-16A1D525F8B5}">
      <dgm:prSet/>
      <dgm:spPr/>
      <dgm:t>
        <a:bodyPr/>
        <a:lstStyle/>
        <a:p>
          <a:pPr marR="0" algn="ctr" rtl="0"/>
          <a:r>
            <a:rPr lang="kk-KZ" dirty="0" smtClean="0">
              <a:solidFill>
                <a:schemeClr val="tx1"/>
              </a:solidFill>
            </a:rPr>
            <a:t>Генетикалық</a:t>
          </a:r>
          <a:r>
            <a:rPr lang="kk-KZ" baseline="0" dirty="0" smtClean="0">
              <a:solidFill>
                <a:schemeClr val="tx1"/>
              </a:solidFill>
            </a:rPr>
            <a:t> типология</a:t>
          </a:r>
          <a:endParaRPr lang="ru-RU" dirty="0" smtClean="0">
            <a:solidFill>
              <a:schemeClr val="tx1"/>
            </a:solidFill>
          </a:endParaRPr>
        </a:p>
      </dgm:t>
    </dgm:pt>
    <dgm:pt modelId="{6754D0A1-5BBE-495B-841C-02D73947CD9B}" type="parTrans" cxnId="{16C038BB-53A3-49D8-AADD-90A8FB276455}">
      <dgm:prSet/>
      <dgm:spPr/>
      <dgm:t>
        <a:bodyPr/>
        <a:lstStyle/>
        <a:p>
          <a:endParaRPr lang="ru-RU"/>
        </a:p>
      </dgm:t>
    </dgm:pt>
    <dgm:pt modelId="{3F8674DE-3332-4EAB-BFB8-4DA4CE27359B}" type="sibTrans" cxnId="{16C038BB-53A3-49D8-AADD-90A8FB276455}">
      <dgm:prSet/>
      <dgm:spPr/>
      <dgm:t>
        <a:bodyPr/>
        <a:lstStyle/>
        <a:p>
          <a:endParaRPr lang="ru-RU"/>
        </a:p>
      </dgm:t>
    </dgm:pt>
    <dgm:pt modelId="{97B1C36D-8DFC-4101-A1DB-91D437D5DE9A}">
      <dgm:prSet/>
      <dgm:spPr/>
      <dgm:t>
        <a:bodyPr/>
        <a:lstStyle/>
        <a:p>
          <a:pPr marR="0" algn="ctr" rtl="0"/>
          <a:r>
            <a:rPr lang="kk-KZ" dirty="0" smtClean="0">
              <a:solidFill>
                <a:schemeClr val="tx1"/>
              </a:solidFill>
            </a:rPr>
            <a:t>құрылымдық</a:t>
          </a:r>
          <a:r>
            <a:rPr lang="kk-KZ" baseline="0" dirty="0" smtClean="0">
              <a:solidFill>
                <a:schemeClr val="tx1"/>
              </a:solidFill>
            </a:rPr>
            <a:t> типология</a:t>
          </a:r>
          <a:endParaRPr lang="ru-RU" dirty="0" smtClean="0">
            <a:solidFill>
              <a:schemeClr val="tx1"/>
            </a:solidFill>
          </a:endParaRPr>
        </a:p>
      </dgm:t>
    </dgm:pt>
    <dgm:pt modelId="{EDCBD905-64BB-4062-97A7-D7E72F723BF2}" type="parTrans" cxnId="{1EFD1252-6F2A-4FAC-91B6-659E95DC0517}">
      <dgm:prSet/>
      <dgm:spPr/>
      <dgm:t>
        <a:bodyPr/>
        <a:lstStyle/>
        <a:p>
          <a:endParaRPr lang="ru-RU"/>
        </a:p>
      </dgm:t>
    </dgm:pt>
    <dgm:pt modelId="{75AC7CF2-8947-483E-AB30-FF5CDE6D0FAF}" type="sibTrans" cxnId="{1EFD1252-6F2A-4FAC-91B6-659E95DC0517}">
      <dgm:prSet/>
      <dgm:spPr/>
      <dgm:t>
        <a:bodyPr/>
        <a:lstStyle/>
        <a:p>
          <a:endParaRPr lang="ru-RU"/>
        </a:p>
      </dgm:t>
    </dgm:pt>
    <dgm:pt modelId="{56D080B0-A978-4AEB-BFAF-277405DFBEA9}">
      <dgm:prSet/>
      <dgm:spPr/>
      <dgm:t>
        <a:bodyPr/>
        <a:lstStyle/>
        <a:p>
          <a:pPr marR="0" algn="ctr" rtl="0"/>
          <a:r>
            <a:rPr lang="ru-RU" baseline="0" dirty="0" err="1" smtClean="0">
              <a:solidFill>
                <a:srgbClr val="000000"/>
              </a:solidFill>
              <a:latin typeface="Arial"/>
            </a:rPr>
            <a:t>салыстырмалы</a:t>
          </a:r>
          <a:r>
            <a:rPr lang="ru-RU" baseline="0" dirty="0" smtClean="0">
              <a:solidFill>
                <a:srgbClr val="000000"/>
              </a:solidFill>
              <a:latin typeface="Arial"/>
            </a:rPr>
            <a:t> типология</a:t>
          </a:r>
          <a:endParaRPr lang="ru-RU" dirty="0" smtClean="0"/>
        </a:p>
      </dgm:t>
    </dgm:pt>
    <dgm:pt modelId="{BF4C1DC8-923C-47A4-B144-1D6E67AE3D61}" type="parTrans" cxnId="{6C066CAD-2000-48A1-9CEC-FBEFDCB743A9}">
      <dgm:prSet/>
      <dgm:spPr/>
      <dgm:t>
        <a:bodyPr/>
        <a:lstStyle/>
        <a:p>
          <a:endParaRPr lang="ru-RU"/>
        </a:p>
      </dgm:t>
    </dgm:pt>
    <dgm:pt modelId="{1E271C25-4B12-491D-BEF2-AD386F7A82E4}" type="sibTrans" cxnId="{6C066CAD-2000-48A1-9CEC-FBEFDCB743A9}">
      <dgm:prSet/>
      <dgm:spPr/>
      <dgm:t>
        <a:bodyPr/>
        <a:lstStyle/>
        <a:p>
          <a:endParaRPr lang="ru-RU"/>
        </a:p>
      </dgm:t>
    </dgm:pt>
    <dgm:pt modelId="{466807E8-2D2E-4850-8909-4B92BD0FAF16}">
      <dgm:prSet/>
      <dgm:spPr/>
      <dgm:t>
        <a:bodyPr/>
        <a:lstStyle/>
        <a:p>
          <a:pPr marR="0" algn="ctr" rtl="0"/>
          <a:r>
            <a:rPr lang="kk-KZ" dirty="0" smtClean="0">
              <a:solidFill>
                <a:schemeClr val="tx1"/>
              </a:solidFill>
            </a:rPr>
            <a:t>ареалды</a:t>
          </a:r>
          <a:r>
            <a:rPr lang="kk-KZ" baseline="0" dirty="0" smtClean="0">
              <a:solidFill>
                <a:schemeClr val="tx1"/>
              </a:solidFill>
            </a:rPr>
            <a:t> типология</a:t>
          </a:r>
          <a:endParaRPr lang="ru-RU" dirty="0" smtClean="0">
            <a:solidFill>
              <a:schemeClr val="tx1"/>
            </a:solidFill>
          </a:endParaRPr>
        </a:p>
      </dgm:t>
    </dgm:pt>
    <dgm:pt modelId="{5C445A78-3AFA-4431-86AD-66EB70CF02D0}" type="parTrans" cxnId="{19C601A2-1308-4E7A-B099-D7F1D1F4A385}">
      <dgm:prSet/>
      <dgm:spPr/>
      <dgm:t>
        <a:bodyPr/>
        <a:lstStyle/>
        <a:p>
          <a:endParaRPr lang="ru-RU"/>
        </a:p>
      </dgm:t>
    </dgm:pt>
    <dgm:pt modelId="{577ACFEE-C4B3-4B37-A16C-F0895F84611E}" type="sibTrans" cxnId="{19C601A2-1308-4E7A-B099-D7F1D1F4A385}">
      <dgm:prSet/>
      <dgm:spPr/>
      <dgm:t>
        <a:bodyPr/>
        <a:lstStyle/>
        <a:p>
          <a:endParaRPr lang="ru-RU"/>
        </a:p>
      </dgm:t>
    </dgm:pt>
    <dgm:pt modelId="{500372D9-C89B-40A3-A436-52F6FE0E06D5}" type="pres">
      <dgm:prSet presAssocID="{5B58C9BE-7974-4F46-ACAF-C546CE71AA32}" presName="hierChild1" presStyleCnt="0">
        <dgm:presLayoutVars>
          <dgm:orgChart val="1"/>
          <dgm:chPref val="1"/>
          <dgm:dir/>
          <dgm:animOne val="branch"/>
          <dgm:animLvl val="lvl"/>
          <dgm:resizeHandles/>
        </dgm:presLayoutVars>
      </dgm:prSet>
      <dgm:spPr/>
    </dgm:pt>
    <dgm:pt modelId="{2178CAE0-358C-41B0-B603-4C8634A29B61}" type="pres">
      <dgm:prSet presAssocID="{D8CA8036-30F2-4A57-A631-0DE76502E3CC}" presName="hierRoot1" presStyleCnt="0">
        <dgm:presLayoutVars>
          <dgm:hierBranch/>
        </dgm:presLayoutVars>
      </dgm:prSet>
      <dgm:spPr/>
    </dgm:pt>
    <dgm:pt modelId="{9CF42306-009C-4AEC-AC53-F3A699470614}" type="pres">
      <dgm:prSet presAssocID="{D8CA8036-30F2-4A57-A631-0DE76502E3CC}" presName="rootComposite1" presStyleCnt="0"/>
      <dgm:spPr/>
    </dgm:pt>
    <dgm:pt modelId="{789F8342-D7F9-43FB-B63A-565A740E7314}" type="pres">
      <dgm:prSet presAssocID="{D8CA8036-30F2-4A57-A631-0DE76502E3CC}" presName="rootText1" presStyleLbl="node0" presStyleIdx="0" presStyleCnt="1" custScaleX="535631" custScaleY="134812">
        <dgm:presLayoutVars>
          <dgm:chPref val="3"/>
        </dgm:presLayoutVars>
      </dgm:prSet>
      <dgm:spPr/>
      <dgm:t>
        <a:bodyPr/>
        <a:lstStyle/>
        <a:p>
          <a:endParaRPr lang="ru-RU"/>
        </a:p>
      </dgm:t>
    </dgm:pt>
    <dgm:pt modelId="{459B8A62-D886-4DC1-A065-3CF271070885}" type="pres">
      <dgm:prSet presAssocID="{D8CA8036-30F2-4A57-A631-0DE76502E3CC}" presName="rootConnector1" presStyleLbl="node1" presStyleIdx="0" presStyleCnt="0"/>
      <dgm:spPr/>
      <dgm:t>
        <a:bodyPr/>
        <a:lstStyle/>
        <a:p>
          <a:endParaRPr lang="ru-RU"/>
        </a:p>
      </dgm:t>
    </dgm:pt>
    <dgm:pt modelId="{C36C64AA-98D4-4210-8421-F3C1FA149078}" type="pres">
      <dgm:prSet presAssocID="{D8CA8036-30F2-4A57-A631-0DE76502E3CC}" presName="hierChild2" presStyleCnt="0"/>
      <dgm:spPr/>
    </dgm:pt>
    <dgm:pt modelId="{6690CE50-7C0A-44D4-A710-48E97F3BCB84}" type="pres">
      <dgm:prSet presAssocID="{3EC60C15-F92D-41B5-8D31-00ECC3898BA2}" presName="Name35" presStyleLbl="parChTrans1D2" presStyleIdx="0" presStyleCnt="2"/>
      <dgm:spPr/>
      <dgm:t>
        <a:bodyPr/>
        <a:lstStyle/>
        <a:p>
          <a:endParaRPr lang="ru-RU"/>
        </a:p>
      </dgm:t>
    </dgm:pt>
    <dgm:pt modelId="{0105A355-1A57-4A3F-BAFC-4D95A14BFE1F}" type="pres">
      <dgm:prSet presAssocID="{23D35FF0-84EF-492B-B92A-8F5557886136}" presName="hierRoot2" presStyleCnt="0">
        <dgm:presLayoutVars>
          <dgm:hierBranch val="l"/>
        </dgm:presLayoutVars>
      </dgm:prSet>
      <dgm:spPr/>
    </dgm:pt>
    <dgm:pt modelId="{F9E4D883-CF2B-428D-8A00-B6DC8009E7A8}" type="pres">
      <dgm:prSet presAssocID="{23D35FF0-84EF-492B-B92A-8F5557886136}" presName="rootComposite" presStyleCnt="0"/>
      <dgm:spPr/>
    </dgm:pt>
    <dgm:pt modelId="{3CA3BDC2-2083-4192-96D8-024BD13D3E3F}" type="pres">
      <dgm:prSet presAssocID="{23D35FF0-84EF-492B-B92A-8F5557886136}" presName="rootText" presStyleLbl="node2" presStyleIdx="0" presStyleCnt="2" custScaleX="483473" custScaleY="192543" custLinFactX="-55874" custLinFactNeighborX="-100000" custLinFactNeighborY="8511">
        <dgm:presLayoutVars>
          <dgm:chPref val="3"/>
        </dgm:presLayoutVars>
      </dgm:prSet>
      <dgm:spPr/>
      <dgm:t>
        <a:bodyPr/>
        <a:lstStyle/>
        <a:p>
          <a:endParaRPr lang="ru-RU"/>
        </a:p>
      </dgm:t>
    </dgm:pt>
    <dgm:pt modelId="{DE0BB7E0-10E3-40E3-B09D-8EE01311D24F}" type="pres">
      <dgm:prSet presAssocID="{23D35FF0-84EF-492B-B92A-8F5557886136}" presName="rootConnector" presStyleLbl="node2" presStyleIdx="0" presStyleCnt="2"/>
      <dgm:spPr/>
      <dgm:t>
        <a:bodyPr/>
        <a:lstStyle/>
        <a:p>
          <a:endParaRPr lang="ru-RU"/>
        </a:p>
      </dgm:t>
    </dgm:pt>
    <dgm:pt modelId="{ADF7671A-4FAB-4E18-A816-38B7EACE2703}" type="pres">
      <dgm:prSet presAssocID="{23D35FF0-84EF-492B-B92A-8F5557886136}" presName="hierChild4" presStyleCnt="0"/>
      <dgm:spPr/>
    </dgm:pt>
    <dgm:pt modelId="{6B13C5FB-65C6-421B-8C59-AE7325FDC213}" type="pres">
      <dgm:prSet presAssocID="{23D35FF0-84EF-492B-B92A-8F5557886136}" presName="hierChild5" presStyleCnt="0"/>
      <dgm:spPr/>
    </dgm:pt>
    <dgm:pt modelId="{82676820-0E40-4D69-9946-CD21082F7DAC}" type="pres">
      <dgm:prSet presAssocID="{F7ECBE73-1F71-4996-A809-D4D368EEC565}" presName="Name35" presStyleLbl="parChTrans1D2" presStyleIdx="1" presStyleCnt="2"/>
      <dgm:spPr/>
      <dgm:t>
        <a:bodyPr/>
        <a:lstStyle/>
        <a:p>
          <a:endParaRPr lang="ru-RU"/>
        </a:p>
      </dgm:t>
    </dgm:pt>
    <dgm:pt modelId="{E6B0ADF7-3EFB-4741-B519-D2F1471F7FB7}" type="pres">
      <dgm:prSet presAssocID="{B973087B-2548-4CD1-9813-2C32A66DD57C}" presName="hierRoot2" presStyleCnt="0">
        <dgm:presLayoutVars>
          <dgm:hierBranch val="l"/>
        </dgm:presLayoutVars>
      </dgm:prSet>
      <dgm:spPr/>
    </dgm:pt>
    <dgm:pt modelId="{C116A947-8C14-45F0-B200-E965B33914A5}" type="pres">
      <dgm:prSet presAssocID="{B973087B-2548-4CD1-9813-2C32A66DD57C}" presName="rootComposite" presStyleCnt="0"/>
      <dgm:spPr/>
    </dgm:pt>
    <dgm:pt modelId="{B9D01196-A3C7-4427-B194-C66228430571}" type="pres">
      <dgm:prSet presAssocID="{B973087B-2548-4CD1-9813-2C32A66DD57C}" presName="rootText" presStyleLbl="node2" presStyleIdx="1" presStyleCnt="2" custScaleX="513344" custScaleY="183225" custLinFactNeighborX="4847" custLinFactNeighborY="15573">
        <dgm:presLayoutVars>
          <dgm:chPref val="3"/>
        </dgm:presLayoutVars>
      </dgm:prSet>
      <dgm:spPr/>
      <dgm:t>
        <a:bodyPr/>
        <a:lstStyle/>
        <a:p>
          <a:endParaRPr lang="ru-RU"/>
        </a:p>
      </dgm:t>
    </dgm:pt>
    <dgm:pt modelId="{DBF2FDF1-E98E-4422-8BE9-457E9C49A35C}" type="pres">
      <dgm:prSet presAssocID="{B973087B-2548-4CD1-9813-2C32A66DD57C}" presName="rootConnector" presStyleLbl="node2" presStyleIdx="1" presStyleCnt="2"/>
      <dgm:spPr/>
      <dgm:t>
        <a:bodyPr/>
        <a:lstStyle/>
        <a:p>
          <a:endParaRPr lang="ru-RU"/>
        </a:p>
      </dgm:t>
    </dgm:pt>
    <dgm:pt modelId="{9CF9AA93-61CE-4ED0-80A2-98A6322BAEB3}" type="pres">
      <dgm:prSet presAssocID="{B973087B-2548-4CD1-9813-2C32A66DD57C}" presName="hierChild4" presStyleCnt="0"/>
      <dgm:spPr/>
    </dgm:pt>
    <dgm:pt modelId="{8834BB81-515D-4B95-8B63-AA7E958455B8}" type="pres">
      <dgm:prSet presAssocID="{6754D0A1-5BBE-495B-841C-02D73947CD9B}" presName="Name50" presStyleLbl="parChTrans1D3" presStyleIdx="0" presStyleCnt="4"/>
      <dgm:spPr/>
      <dgm:t>
        <a:bodyPr/>
        <a:lstStyle/>
        <a:p>
          <a:endParaRPr lang="ru-RU"/>
        </a:p>
      </dgm:t>
    </dgm:pt>
    <dgm:pt modelId="{387175FF-66A0-411A-BAA7-6FFA272BCCD8}" type="pres">
      <dgm:prSet presAssocID="{0E35E1F3-1181-4664-9CE9-16A1D525F8B5}" presName="hierRoot2" presStyleCnt="0">
        <dgm:presLayoutVars>
          <dgm:hierBranch val="r"/>
        </dgm:presLayoutVars>
      </dgm:prSet>
      <dgm:spPr/>
    </dgm:pt>
    <dgm:pt modelId="{2916DDD8-E0D1-469F-87A5-8289E75E8897}" type="pres">
      <dgm:prSet presAssocID="{0E35E1F3-1181-4664-9CE9-16A1D525F8B5}" presName="rootComposite" presStyleCnt="0"/>
      <dgm:spPr/>
    </dgm:pt>
    <dgm:pt modelId="{3D21AE4E-83B3-4B60-B524-AE566C4EBE7E}" type="pres">
      <dgm:prSet presAssocID="{0E35E1F3-1181-4664-9CE9-16A1D525F8B5}" presName="rootText" presStyleLbl="node3" presStyleIdx="0" presStyleCnt="4" custAng="10800000" custFlipVert="1" custScaleX="269003" custScaleY="170404" custLinFactX="-130834" custLinFactY="5981" custLinFactNeighborX="-200000" custLinFactNeighborY="100000">
        <dgm:presLayoutVars>
          <dgm:chPref val="3"/>
        </dgm:presLayoutVars>
      </dgm:prSet>
      <dgm:spPr/>
      <dgm:t>
        <a:bodyPr/>
        <a:lstStyle/>
        <a:p>
          <a:endParaRPr lang="ru-RU"/>
        </a:p>
      </dgm:t>
    </dgm:pt>
    <dgm:pt modelId="{B5B4A965-ADD0-4C32-9E91-4BDD842CD271}" type="pres">
      <dgm:prSet presAssocID="{0E35E1F3-1181-4664-9CE9-16A1D525F8B5}" presName="rootConnector" presStyleLbl="node3" presStyleIdx="0" presStyleCnt="4"/>
      <dgm:spPr/>
      <dgm:t>
        <a:bodyPr/>
        <a:lstStyle/>
        <a:p>
          <a:endParaRPr lang="ru-RU"/>
        </a:p>
      </dgm:t>
    </dgm:pt>
    <dgm:pt modelId="{D15DECAA-CDD0-4AF3-B48F-441D93A93EB4}" type="pres">
      <dgm:prSet presAssocID="{0E35E1F3-1181-4664-9CE9-16A1D525F8B5}" presName="hierChild4" presStyleCnt="0"/>
      <dgm:spPr/>
    </dgm:pt>
    <dgm:pt modelId="{E1BCDEE3-2569-4B78-8409-BA8B7668F6A0}" type="pres">
      <dgm:prSet presAssocID="{0E35E1F3-1181-4664-9CE9-16A1D525F8B5}" presName="hierChild5" presStyleCnt="0"/>
      <dgm:spPr/>
    </dgm:pt>
    <dgm:pt modelId="{717D5789-44C5-4D00-9DC0-BEC51D91DE1B}" type="pres">
      <dgm:prSet presAssocID="{EDCBD905-64BB-4062-97A7-D7E72F723BF2}" presName="Name50" presStyleLbl="parChTrans1D3" presStyleIdx="1" presStyleCnt="4"/>
      <dgm:spPr/>
      <dgm:t>
        <a:bodyPr/>
        <a:lstStyle/>
        <a:p>
          <a:endParaRPr lang="ru-RU"/>
        </a:p>
      </dgm:t>
    </dgm:pt>
    <dgm:pt modelId="{6893ED52-48C6-4F81-9A04-93D08301EE7E}" type="pres">
      <dgm:prSet presAssocID="{97B1C36D-8DFC-4101-A1DB-91D437D5DE9A}" presName="hierRoot2" presStyleCnt="0">
        <dgm:presLayoutVars>
          <dgm:hierBranch val="r"/>
        </dgm:presLayoutVars>
      </dgm:prSet>
      <dgm:spPr/>
    </dgm:pt>
    <dgm:pt modelId="{665324B4-B7F9-411C-8645-79725829CB7E}" type="pres">
      <dgm:prSet presAssocID="{97B1C36D-8DFC-4101-A1DB-91D437D5DE9A}" presName="rootComposite" presStyleCnt="0"/>
      <dgm:spPr/>
    </dgm:pt>
    <dgm:pt modelId="{7976514E-0CF8-4D5C-B3C6-CD45F86E29B3}" type="pres">
      <dgm:prSet presAssocID="{97B1C36D-8DFC-4101-A1DB-91D437D5DE9A}" presName="rootText" presStyleLbl="node3" presStyleIdx="1" presStyleCnt="4" custAng="10800000" custFlipVert="1" custScaleX="268560" custScaleY="224888" custLinFactX="166233" custLinFactNeighborX="200000" custLinFactNeighborY="-20119">
        <dgm:presLayoutVars>
          <dgm:chPref val="3"/>
        </dgm:presLayoutVars>
      </dgm:prSet>
      <dgm:spPr/>
      <dgm:t>
        <a:bodyPr/>
        <a:lstStyle/>
        <a:p>
          <a:endParaRPr lang="ru-RU"/>
        </a:p>
      </dgm:t>
    </dgm:pt>
    <dgm:pt modelId="{C6B51D18-8FC9-4A64-B579-6BA96B647592}" type="pres">
      <dgm:prSet presAssocID="{97B1C36D-8DFC-4101-A1DB-91D437D5DE9A}" presName="rootConnector" presStyleLbl="node3" presStyleIdx="1" presStyleCnt="4"/>
      <dgm:spPr/>
      <dgm:t>
        <a:bodyPr/>
        <a:lstStyle/>
        <a:p>
          <a:endParaRPr lang="ru-RU"/>
        </a:p>
      </dgm:t>
    </dgm:pt>
    <dgm:pt modelId="{34A0D82F-F983-4201-8D9E-BECDFCF2FDB2}" type="pres">
      <dgm:prSet presAssocID="{97B1C36D-8DFC-4101-A1DB-91D437D5DE9A}" presName="hierChild4" presStyleCnt="0"/>
      <dgm:spPr/>
    </dgm:pt>
    <dgm:pt modelId="{1D022974-8EBC-4898-A865-FC4455FBB3C1}" type="pres">
      <dgm:prSet presAssocID="{97B1C36D-8DFC-4101-A1DB-91D437D5DE9A}" presName="hierChild5" presStyleCnt="0"/>
      <dgm:spPr/>
    </dgm:pt>
    <dgm:pt modelId="{D5D44B3D-B354-4221-A9DD-AC84EDF7AB59}" type="pres">
      <dgm:prSet presAssocID="{BF4C1DC8-923C-47A4-B144-1D6E67AE3D61}" presName="Name50" presStyleLbl="parChTrans1D3" presStyleIdx="2" presStyleCnt="4"/>
      <dgm:spPr/>
      <dgm:t>
        <a:bodyPr/>
        <a:lstStyle/>
        <a:p>
          <a:endParaRPr lang="ru-RU"/>
        </a:p>
      </dgm:t>
    </dgm:pt>
    <dgm:pt modelId="{D0690EFF-8AC5-4B0F-B900-034A6BB12843}" type="pres">
      <dgm:prSet presAssocID="{56D080B0-A978-4AEB-BFAF-277405DFBEA9}" presName="hierRoot2" presStyleCnt="0">
        <dgm:presLayoutVars>
          <dgm:hierBranch val="l"/>
        </dgm:presLayoutVars>
      </dgm:prSet>
      <dgm:spPr/>
    </dgm:pt>
    <dgm:pt modelId="{EEC26414-2927-43EC-95A2-71F65323ABAA}" type="pres">
      <dgm:prSet presAssocID="{56D080B0-A978-4AEB-BFAF-277405DFBEA9}" presName="rootComposite" presStyleCnt="0"/>
      <dgm:spPr/>
    </dgm:pt>
    <dgm:pt modelId="{32C2E315-F7C9-4F8E-8413-A45563F7C89A}" type="pres">
      <dgm:prSet presAssocID="{56D080B0-A978-4AEB-BFAF-277405DFBEA9}" presName="rootText" presStyleLbl="node3" presStyleIdx="2" presStyleCnt="4" custAng="10800000" custFlipVert="1" custScaleX="269003" custScaleY="144006" custLinFactNeighborX="-52883" custLinFactNeighborY="-80464">
        <dgm:presLayoutVars>
          <dgm:chPref val="3"/>
        </dgm:presLayoutVars>
      </dgm:prSet>
      <dgm:spPr/>
      <dgm:t>
        <a:bodyPr/>
        <a:lstStyle/>
        <a:p>
          <a:endParaRPr lang="ru-RU"/>
        </a:p>
      </dgm:t>
    </dgm:pt>
    <dgm:pt modelId="{C405A2BD-B576-4A3B-B74C-988175CB0C8B}" type="pres">
      <dgm:prSet presAssocID="{56D080B0-A978-4AEB-BFAF-277405DFBEA9}" presName="rootConnector" presStyleLbl="node3" presStyleIdx="2" presStyleCnt="4"/>
      <dgm:spPr/>
      <dgm:t>
        <a:bodyPr/>
        <a:lstStyle/>
        <a:p>
          <a:endParaRPr lang="ru-RU"/>
        </a:p>
      </dgm:t>
    </dgm:pt>
    <dgm:pt modelId="{B8D161A6-920E-4337-A880-ACCCC75A6506}" type="pres">
      <dgm:prSet presAssocID="{56D080B0-A978-4AEB-BFAF-277405DFBEA9}" presName="hierChild4" presStyleCnt="0"/>
      <dgm:spPr/>
    </dgm:pt>
    <dgm:pt modelId="{707351BD-9EAB-4CC4-84C8-C169FBB7D3AE}" type="pres">
      <dgm:prSet presAssocID="{56D080B0-A978-4AEB-BFAF-277405DFBEA9}" presName="hierChild5" presStyleCnt="0"/>
      <dgm:spPr/>
    </dgm:pt>
    <dgm:pt modelId="{F44941E4-AFBF-4930-ABD9-826061F3CD90}" type="pres">
      <dgm:prSet presAssocID="{5C445A78-3AFA-4431-86AD-66EB70CF02D0}" presName="Name50" presStyleLbl="parChTrans1D3" presStyleIdx="3" presStyleCnt="4"/>
      <dgm:spPr/>
      <dgm:t>
        <a:bodyPr/>
        <a:lstStyle/>
        <a:p>
          <a:endParaRPr lang="ru-RU"/>
        </a:p>
      </dgm:t>
    </dgm:pt>
    <dgm:pt modelId="{4F5DEEDA-C1A1-44B0-B082-8CD2AEB80AC9}" type="pres">
      <dgm:prSet presAssocID="{466807E8-2D2E-4850-8909-4B92BD0FAF16}" presName="hierRoot2" presStyleCnt="0">
        <dgm:presLayoutVars>
          <dgm:hierBranch val="l"/>
        </dgm:presLayoutVars>
      </dgm:prSet>
      <dgm:spPr/>
    </dgm:pt>
    <dgm:pt modelId="{46AD5F1F-A2D9-4DCC-98BF-14AFE37257F2}" type="pres">
      <dgm:prSet presAssocID="{466807E8-2D2E-4850-8909-4B92BD0FAF16}" presName="rootComposite" presStyleCnt="0"/>
      <dgm:spPr/>
    </dgm:pt>
    <dgm:pt modelId="{477EA5E2-779F-408C-B18B-746EE9097205}" type="pres">
      <dgm:prSet presAssocID="{466807E8-2D2E-4850-8909-4B92BD0FAF16}" presName="rootText" presStyleLbl="node3" presStyleIdx="3" presStyleCnt="4" custScaleX="266680" custScaleY="176205" custLinFactX="100000" custLinFactY="-71763" custLinFactNeighborX="100621" custLinFactNeighborY="-100000">
        <dgm:presLayoutVars>
          <dgm:chPref val="3"/>
        </dgm:presLayoutVars>
      </dgm:prSet>
      <dgm:spPr/>
      <dgm:t>
        <a:bodyPr/>
        <a:lstStyle/>
        <a:p>
          <a:endParaRPr lang="ru-RU"/>
        </a:p>
      </dgm:t>
    </dgm:pt>
    <dgm:pt modelId="{1F107C7A-D14A-44A2-A87A-EF0C6904CDF4}" type="pres">
      <dgm:prSet presAssocID="{466807E8-2D2E-4850-8909-4B92BD0FAF16}" presName="rootConnector" presStyleLbl="node3" presStyleIdx="3" presStyleCnt="4"/>
      <dgm:spPr/>
      <dgm:t>
        <a:bodyPr/>
        <a:lstStyle/>
        <a:p>
          <a:endParaRPr lang="ru-RU"/>
        </a:p>
      </dgm:t>
    </dgm:pt>
    <dgm:pt modelId="{866B5C51-4BA0-4272-A086-25460853194B}" type="pres">
      <dgm:prSet presAssocID="{466807E8-2D2E-4850-8909-4B92BD0FAF16}" presName="hierChild4" presStyleCnt="0"/>
      <dgm:spPr/>
    </dgm:pt>
    <dgm:pt modelId="{3F99550E-5B9D-4D4E-9788-C8A6FDF6B0D5}" type="pres">
      <dgm:prSet presAssocID="{466807E8-2D2E-4850-8909-4B92BD0FAF16}" presName="hierChild5" presStyleCnt="0"/>
      <dgm:spPr/>
    </dgm:pt>
    <dgm:pt modelId="{499130FC-BBD1-4008-BE27-39DE04E4D848}" type="pres">
      <dgm:prSet presAssocID="{B973087B-2548-4CD1-9813-2C32A66DD57C}" presName="hierChild5" presStyleCnt="0"/>
      <dgm:spPr/>
    </dgm:pt>
    <dgm:pt modelId="{987B997B-96AF-490D-A020-6E42FFF2729D}" type="pres">
      <dgm:prSet presAssocID="{D8CA8036-30F2-4A57-A631-0DE76502E3CC}" presName="hierChild3" presStyleCnt="0"/>
      <dgm:spPr/>
    </dgm:pt>
  </dgm:ptLst>
  <dgm:cxnLst>
    <dgm:cxn modelId="{6C066CAD-2000-48A1-9CEC-FBEFDCB743A9}" srcId="{B973087B-2548-4CD1-9813-2C32A66DD57C}" destId="{56D080B0-A978-4AEB-BFAF-277405DFBEA9}" srcOrd="2" destOrd="0" parTransId="{BF4C1DC8-923C-47A4-B144-1D6E67AE3D61}" sibTransId="{1E271C25-4B12-491D-BEF2-AD386F7A82E4}"/>
    <dgm:cxn modelId="{CCFF4822-55EE-4F19-97E1-218E8A3B9FBC}" type="presOf" srcId="{3EC60C15-F92D-41B5-8D31-00ECC3898BA2}" destId="{6690CE50-7C0A-44D4-A710-48E97F3BCB84}" srcOrd="0" destOrd="0" presId="urn:microsoft.com/office/officeart/2005/8/layout/orgChart1"/>
    <dgm:cxn modelId="{A63D32F5-27C8-4018-AEE2-1EDB7A9C4A5F}" type="presOf" srcId="{23D35FF0-84EF-492B-B92A-8F5557886136}" destId="{3CA3BDC2-2083-4192-96D8-024BD13D3E3F}" srcOrd="0" destOrd="0" presId="urn:microsoft.com/office/officeart/2005/8/layout/orgChart1"/>
    <dgm:cxn modelId="{9A11BCA0-6749-4D36-A57F-092F068F1B55}" type="presOf" srcId="{F7ECBE73-1F71-4996-A809-D4D368EEC565}" destId="{82676820-0E40-4D69-9946-CD21082F7DAC}" srcOrd="0" destOrd="0" presId="urn:microsoft.com/office/officeart/2005/8/layout/orgChart1"/>
    <dgm:cxn modelId="{19C601A2-1308-4E7A-B099-D7F1D1F4A385}" srcId="{B973087B-2548-4CD1-9813-2C32A66DD57C}" destId="{466807E8-2D2E-4850-8909-4B92BD0FAF16}" srcOrd="3" destOrd="0" parTransId="{5C445A78-3AFA-4431-86AD-66EB70CF02D0}" sibTransId="{577ACFEE-C4B3-4B37-A16C-F0895F84611E}"/>
    <dgm:cxn modelId="{16C038BB-53A3-49D8-AADD-90A8FB276455}" srcId="{B973087B-2548-4CD1-9813-2C32A66DD57C}" destId="{0E35E1F3-1181-4664-9CE9-16A1D525F8B5}" srcOrd="0" destOrd="0" parTransId="{6754D0A1-5BBE-495B-841C-02D73947CD9B}" sibTransId="{3F8674DE-3332-4EAB-BFB8-4DA4CE27359B}"/>
    <dgm:cxn modelId="{169E3AB4-FD63-4C70-8013-0C3101DA65AF}" type="presOf" srcId="{6754D0A1-5BBE-495B-841C-02D73947CD9B}" destId="{8834BB81-515D-4B95-8B63-AA7E958455B8}" srcOrd="0" destOrd="0" presId="urn:microsoft.com/office/officeart/2005/8/layout/orgChart1"/>
    <dgm:cxn modelId="{8237089F-835D-4A6E-831A-F6AC23B002FA}" type="presOf" srcId="{EDCBD905-64BB-4062-97A7-D7E72F723BF2}" destId="{717D5789-44C5-4D00-9DC0-BEC51D91DE1B}" srcOrd="0" destOrd="0" presId="urn:microsoft.com/office/officeart/2005/8/layout/orgChart1"/>
    <dgm:cxn modelId="{EDBBC4F5-5E23-4B0A-91D2-89E506BE4132}" type="presOf" srcId="{D8CA8036-30F2-4A57-A631-0DE76502E3CC}" destId="{789F8342-D7F9-43FB-B63A-565A740E7314}" srcOrd="0" destOrd="0" presId="urn:microsoft.com/office/officeart/2005/8/layout/orgChart1"/>
    <dgm:cxn modelId="{3CA476D9-5520-4B8E-813D-0EA72F80DA54}" type="presOf" srcId="{B973087B-2548-4CD1-9813-2C32A66DD57C}" destId="{DBF2FDF1-E98E-4422-8BE9-457E9C49A35C}" srcOrd="1" destOrd="0" presId="urn:microsoft.com/office/officeart/2005/8/layout/orgChart1"/>
    <dgm:cxn modelId="{7E536D27-323C-4701-8E41-3CC9C3A35F92}" type="presOf" srcId="{466807E8-2D2E-4850-8909-4B92BD0FAF16}" destId="{1F107C7A-D14A-44A2-A87A-EF0C6904CDF4}" srcOrd="1" destOrd="0" presId="urn:microsoft.com/office/officeart/2005/8/layout/orgChart1"/>
    <dgm:cxn modelId="{A299CF0C-058D-4286-9054-A7529CDEF84A}" srcId="{5B58C9BE-7974-4F46-ACAF-C546CE71AA32}" destId="{D8CA8036-30F2-4A57-A631-0DE76502E3CC}" srcOrd="0" destOrd="0" parTransId="{59A1F8EA-AA6D-42D4-86B1-6B9B461DE812}" sibTransId="{C1AB9F6A-8B79-43F8-9149-024088113814}"/>
    <dgm:cxn modelId="{FF36EB4C-C9D6-48AD-9271-10BF50752E9D}" srcId="{D8CA8036-30F2-4A57-A631-0DE76502E3CC}" destId="{B973087B-2548-4CD1-9813-2C32A66DD57C}" srcOrd="1" destOrd="0" parTransId="{F7ECBE73-1F71-4996-A809-D4D368EEC565}" sibTransId="{E20FB7CB-2F59-4FAA-B8C4-E5B3A3EB0C90}"/>
    <dgm:cxn modelId="{19C78578-5EC3-4BEA-B319-64042B8DCE08}" type="presOf" srcId="{0E35E1F3-1181-4664-9CE9-16A1D525F8B5}" destId="{B5B4A965-ADD0-4C32-9E91-4BDD842CD271}" srcOrd="1" destOrd="0" presId="urn:microsoft.com/office/officeart/2005/8/layout/orgChart1"/>
    <dgm:cxn modelId="{479A2B2A-24E2-4158-9249-6C62586A08E0}" type="presOf" srcId="{56D080B0-A978-4AEB-BFAF-277405DFBEA9}" destId="{32C2E315-F7C9-4F8E-8413-A45563F7C89A}" srcOrd="0" destOrd="0" presId="urn:microsoft.com/office/officeart/2005/8/layout/orgChart1"/>
    <dgm:cxn modelId="{03044E5E-960B-49DE-9EEE-06D1EBEF38FD}" type="presOf" srcId="{97B1C36D-8DFC-4101-A1DB-91D437D5DE9A}" destId="{C6B51D18-8FC9-4A64-B579-6BA96B647592}" srcOrd="1" destOrd="0" presId="urn:microsoft.com/office/officeart/2005/8/layout/orgChart1"/>
    <dgm:cxn modelId="{07D9218A-0CD0-4FC1-A8FB-F2F3FBE0224D}" type="presOf" srcId="{466807E8-2D2E-4850-8909-4B92BD0FAF16}" destId="{477EA5E2-779F-408C-B18B-746EE9097205}" srcOrd="0" destOrd="0" presId="urn:microsoft.com/office/officeart/2005/8/layout/orgChart1"/>
    <dgm:cxn modelId="{ABCBD9DF-EEF7-433A-89D5-1C8CC408ADAA}" type="presOf" srcId="{0E35E1F3-1181-4664-9CE9-16A1D525F8B5}" destId="{3D21AE4E-83B3-4B60-B524-AE566C4EBE7E}" srcOrd="0" destOrd="0" presId="urn:microsoft.com/office/officeart/2005/8/layout/orgChart1"/>
    <dgm:cxn modelId="{5F040C89-935E-4F14-B08E-388EFE8DBDE2}" type="presOf" srcId="{B973087B-2548-4CD1-9813-2C32A66DD57C}" destId="{B9D01196-A3C7-4427-B194-C66228430571}" srcOrd="0" destOrd="0" presId="urn:microsoft.com/office/officeart/2005/8/layout/orgChart1"/>
    <dgm:cxn modelId="{47C15CD5-30A6-4761-96EE-8A8A9178430C}" type="presOf" srcId="{5B58C9BE-7974-4F46-ACAF-C546CE71AA32}" destId="{500372D9-C89B-40A3-A436-52F6FE0E06D5}" srcOrd="0" destOrd="0" presId="urn:microsoft.com/office/officeart/2005/8/layout/orgChart1"/>
    <dgm:cxn modelId="{9B97F4C8-0583-4366-9C5A-E3CD3CE88C5F}" srcId="{D8CA8036-30F2-4A57-A631-0DE76502E3CC}" destId="{23D35FF0-84EF-492B-B92A-8F5557886136}" srcOrd="0" destOrd="0" parTransId="{3EC60C15-F92D-41B5-8D31-00ECC3898BA2}" sibTransId="{DD152314-EBA2-40CE-B373-F26DA9D8DF6C}"/>
    <dgm:cxn modelId="{DA79114C-77D0-4413-9AAA-7B34C6212F52}" type="presOf" srcId="{5C445A78-3AFA-4431-86AD-66EB70CF02D0}" destId="{F44941E4-AFBF-4930-ABD9-826061F3CD90}" srcOrd="0" destOrd="0" presId="urn:microsoft.com/office/officeart/2005/8/layout/orgChart1"/>
    <dgm:cxn modelId="{AA38FDE5-AF20-4619-AE83-561B32A1723F}" type="presOf" srcId="{56D080B0-A978-4AEB-BFAF-277405DFBEA9}" destId="{C405A2BD-B576-4A3B-B74C-988175CB0C8B}" srcOrd="1" destOrd="0" presId="urn:microsoft.com/office/officeart/2005/8/layout/orgChart1"/>
    <dgm:cxn modelId="{BB1D9323-4967-4D39-A560-154DEF42C9C7}" type="presOf" srcId="{BF4C1DC8-923C-47A4-B144-1D6E67AE3D61}" destId="{D5D44B3D-B354-4221-A9DD-AC84EDF7AB59}" srcOrd="0" destOrd="0" presId="urn:microsoft.com/office/officeart/2005/8/layout/orgChart1"/>
    <dgm:cxn modelId="{1D98BB20-A6D1-4E4A-9DBA-EC81AB3EFBFD}" type="presOf" srcId="{97B1C36D-8DFC-4101-A1DB-91D437D5DE9A}" destId="{7976514E-0CF8-4D5C-B3C6-CD45F86E29B3}" srcOrd="0" destOrd="0" presId="urn:microsoft.com/office/officeart/2005/8/layout/orgChart1"/>
    <dgm:cxn modelId="{1EFD1252-6F2A-4FAC-91B6-659E95DC0517}" srcId="{B973087B-2548-4CD1-9813-2C32A66DD57C}" destId="{97B1C36D-8DFC-4101-A1DB-91D437D5DE9A}" srcOrd="1" destOrd="0" parTransId="{EDCBD905-64BB-4062-97A7-D7E72F723BF2}" sibTransId="{75AC7CF2-8947-483E-AB30-FF5CDE6D0FAF}"/>
    <dgm:cxn modelId="{DCC1E95E-5A24-4891-AD5B-1ED30270DD76}" type="presOf" srcId="{D8CA8036-30F2-4A57-A631-0DE76502E3CC}" destId="{459B8A62-D886-4DC1-A065-3CF271070885}" srcOrd="1" destOrd="0" presId="urn:microsoft.com/office/officeart/2005/8/layout/orgChart1"/>
    <dgm:cxn modelId="{F860BF69-62AC-405F-A8F2-4D9F0A914D51}" type="presOf" srcId="{23D35FF0-84EF-492B-B92A-8F5557886136}" destId="{DE0BB7E0-10E3-40E3-B09D-8EE01311D24F}" srcOrd="1" destOrd="0" presId="urn:microsoft.com/office/officeart/2005/8/layout/orgChart1"/>
    <dgm:cxn modelId="{927B935C-F68B-4223-99C9-467CBBB5B438}" type="presParOf" srcId="{500372D9-C89B-40A3-A436-52F6FE0E06D5}" destId="{2178CAE0-358C-41B0-B603-4C8634A29B61}" srcOrd="0" destOrd="0" presId="urn:microsoft.com/office/officeart/2005/8/layout/orgChart1"/>
    <dgm:cxn modelId="{33734D98-7AA5-434D-947C-F17914EEADED}" type="presParOf" srcId="{2178CAE0-358C-41B0-B603-4C8634A29B61}" destId="{9CF42306-009C-4AEC-AC53-F3A699470614}" srcOrd="0" destOrd="0" presId="urn:microsoft.com/office/officeart/2005/8/layout/orgChart1"/>
    <dgm:cxn modelId="{317028AC-BFF7-443F-9F4C-19E80CF5863A}" type="presParOf" srcId="{9CF42306-009C-4AEC-AC53-F3A699470614}" destId="{789F8342-D7F9-43FB-B63A-565A740E7314}" srcOrd="0" destOrd="0" presId="urn:microsoft.com/office/officeart/2005/8/layout/orgChart1"/>
    <dgm:cxn modelId="{56D43765-74BE-432B-BC48-558A6F60C0DE}" type="presParOf" srcId="{9CF42306-009C-4AEC-AC53-F3A699470614}" destId="{459B8A62-D886-4DC1-A065-3CF271070885}" srcOrd="1" destOrd="0" presId="urn:microsoft.com/office/officeart/2005/8/layout/orgChart1"/>
    <dgm:cxn modelId="{61BFA2C6-D925-4D9B-8FBF-9F9467887CCE}" type="presParOf" srcId="{2178CAE0-358C-41B0-B603-4C8634A29B61}" destId="{C36C64AA-98D4-4210-8421-F3C1FA149078}" srcOrd="1" destOrd="0" presId="urn:microsoft.com/office/officeart/2005/8/layout/orgChart1"/>
    <dgm:cxn modelId="{47ECF812-A16D-4645-801E-6339CC598F60}" type="presParOf" srcId="{C36C64AA-98D4-4210-8421-F3C1FA149078}" destId="{6690CE50-7C0A-44D4-A710-48E97F3BCB84}" srcOrd="0" destOrd="0" presId="urn:microsoft.com/office/officeart/2005/8/layout/orgChart1"/>
    <dgm:cxn modelId="{F25DDF1D-E0B7-4952-BFB9-77B939B99019}" type="presParOf" srcId="{C36C64AA-98D4-4210-8421-F3C1FA149078}" destId="{0105A355-1A57-4A3F-BAFC-4D95A14BFE1F}" srcOrd="1" destOrd="0" presId="urn:microsoft.com/office/officeart/2005/8/layout/orgChart1"/>
    <dgm:cxn modelId="{A7106304-9AFB-40C4-80EF-D0D6FEE7D2FB}" type="presParOf" srcId="{0105A355-1A57-4A3F-BAFC-4D95A14BFE1F}" destId="{F9E4D883-CF2B-428D-8A00-B6DC8009E7A8}" srcOrd="0" destOrd="0" presId="urn:microsoft.com/office/officeart/2005/8/layout/orgChart1"/>
    <dgm:cxn modelId="{E1B7E9CB-6B26-4959-8726-F209BF44B42E}" type="presParOf" srcId="{F9E4D883-CF2B-428D-8A00-B6DC8009E7A8}" destId="{3CA3BDC2-2083-4192-96D8-024BD13D3E3F}" srcOrd="0" destOrd="0" presId="urn:microsoft.com/office/officeart/2005/8/layout/orgChart1"/>
    <dgm:cxn modelId="{7BA98BC8-619B-4F33-AD54-B9E47682AB4D}" type="presParOf" srcId="{F9E4D883-CF2B-428D-8A00-B6DC8009E7A8}" destId="{DE0BB7E0-10E3-40E3-B09D-8EE01311D24F}" srcOrd="1" destOrd="0" presId="urn:microsoft.com/office/officeart/2005/8/layout/orgChart1"/>
    <dgm:cxn modelId="{946B44BE-9516-4141-8684-E6209D22C0B2}" type="presParOf" srcId="{0105A355-1A57-4A3F-BAFC-4D95A14BFE1F}" destId="{ADF7671A-4FAB-4E18-A816-38B7EACE2703}" srcOrd="1" destOrd="0" presId="urn:microsoft.com/office/officeart/2005/8/layout/orgChart1"/>
    <dgm:cxn modelId="{3A8DDFF5-2F46-426E-BA95-D5C674AF40B2}" type="presParOf" srcId="{0105A355-1A57-4A3F-BAFC-4D95A14BFE1F}" destId="{6B13C5FB-65C6-421B-8C59-AE7325FDC213}" srcOrd="2" destOrd="0" presId="urn:microsoft.com/office/officeart/2005/8/layout/orgChart1"/>
    <dgm:cxn modelId="{618860E6-7EEA-4280-A3AD-5E06DBEF74CC}" type="presParOf" srcId="{C36C64AA-98D4-4210-8421-F3C1FA149078}" destId="{82676820-0E40-4D69-9946-CD21082F7DAC}" srcOrd="2" destOrd="0" presId="urn:microsoft.com/office/officeart/2005/8/layout/orgChart1"/>
    <dgm:cxn modelId="{7A8FBAAF-38E7-41F4-990D-BA5C08EA9848}" type="presParOf" srcId="{C36C64AA-98D4-4210-8421-F3C1FA149078}" destId="{E6B0ADF7-3EFB-4741-B519-D2F1471F7FB7}" srcOrd="3" destOrd="0" presId="urn:microsoft.com/office/officeart/2005/8/layout/orgChart1"/>
    <dgm:cxn modelId="{BDA677D8-C262-4A1B-9477-99DA0382B3EB}" type="presParOf" srcId="{E6B0ADF7-3EFB-4741-B519-D2F1471F7FB7}" destId="{C116A947-8C14-45F0-B200-E965B33914A5}" srcOrd="0" destOrd="0" presId="urn:microsoft.com/office/officeart/2005/8/layout/orgChart1"/>
    <dgm:cxn modelId="{3A47BF5A-921A-456E-870E-0C621FC74E4F}" type="presParOf" srcId="{C116A947-8C14-45F0-B200-E965B33914A5}" destId="{B9D01196-A3C7-4427-B194-C66228430571}" srcOrd="0" destOrd="0" presId="urn:microsoft.com/office/officeart/2005/8/layout/orgChart1"/>
    <dgm:cxn modelId="{DFB9EF56-1625-41C9-9201-299BC2D4EC25}" type="presParOf" srcId="{C116A947-8C14-45F0-B200-E965B33914A5}" destId="{DBF2FDF1-E98E-4422-8BE9-457E9C49A35C}" srcOrd="1" destOrd="0" presId="urn:microsoft.com/office/officeart/2005/8/layout/orgChart1"/>
    <dgm:cxn modelId="{88263984-1974-48B9-BB1C-6998B1C29E44}" type="presParOf" srcId="{E6B0ADF7-3EFB-4741-B519-D2F1471F7FB7}" destId="{9CF9AA93-61CE-4ED0-80A2-98A6322BAEB3}" srcOrd="1" destOrd="0" presId="urn:microsoft.com/office/officeart/2005/8/layout/orgChart1"/>
    <dgm:cxn modelId="{9CB38B90-51E9-4903-852B-766409675CE2}" type="presParOf" srcId="{9CF9AA93-61CE-4ED0-80A2-98A6322BAEB3}" destId="{8834BB81-515D-4B95-8B63-AA7E958455B8}" srcOrd="0" destOrd="0" presId="urn:microsoft.com/office/officeart/2005/8/layout/orgChart1"/>
    <dgm:cxn modelId="{014D8501-F27A-42CD-8177-953347A8D9B3}" type="presParOf" srcId="{9CF9AA93-61CE-4ED0-80A2-98A6322BAEB3}" destId="{387175FF-66A0-411A-BAA7-6FFA272BCCD8}" srcOrd="1" destOrd="0" presId="urn:microsoft.com/office/officeart/2005/8/layout/orgChart1"/>
    <dgm:cxn modelId="{D89CADCF-E765-4BAA-A0E3-A2208D8C0387}" type="presParOf" srcId="{387175FF-66A0-411A-BAA7-6FFA272BCCD8}" destId="{2916DDD8-E0D1-469F-87A5-8289E75E8897}" srcOrd="0" destOrd="0" presId="urn:microsoft.com/office/officeart/2005/8/layout/orgChart1"/>
    <dgm:cxn modelId="{1301B19F-762E-47C8-A03C-F84F0640D593}" type="presParOf" srcId="{2916DDD8-E0D1-469F-87A5-8289E75E8897}" destId="{3D21AE4E-83B3-4B60-B524-AE566C4EBE7E}" srcOrd="0" destOrd="0" presId="urn:microsoft.com/office/officeart/2005/8/layout/orgChart1"/>
    <dgm:cxn modelId="{C6F9FF25-F090-46F2-BB54-4B7CEE8A8D2F}" type="presParOf" srcId="{2916DDD8-E0D1-469F-87A5-8289E75E8897}" destId="{B5B4A965-ADD0-4C32-9E91-4BDD842CD271}" srcOrd="1" destOrd="0" presId="urn:microsoft.com/office/officeart/2005/8/layout/orgChart1"/>
    <dgm:cxn modelId="{F3C67445-0479-4A4E-AF6A-A8E25EDF5614}" type="presParOf" srcId="{387175FF-66A0-411A-BAA7-6FFA272BCCD8}" destId="{D15DECAA-CDD0-4AF3-B48F-441D93A93EB4}" srcOrd="1" destOrd="0" presId="urn:microsoft.com/office/officeart/2005/8/layout/orgChart1"/>
    <dgm:cxn modelId="{3C72F096-020E-420B-BF00-CAB4A86453EC}" type="presParOf" srcId="{387175FF-66A0-411A-BAA7-6FFA272BCCD8}" destId="{E1BCDEE3-2569-4B78-8409-BA8B7668F6A0}" srcOrd="2" destOrd="0" presId="urn:microsoft.com/office/officeart/2005/8/layout/orgChart1"/>
    <dgm:cxn modelId="{994C106B-C5E3-4E20-82C6-AED582F075EE}" type="presParOf" srcId="{9CF9AA93-61CE-4ED0-80A2-98A6322BAEB3}" destId="{717D5789-44C5-4D00-9DC0-BEC51D91DE1B}" srcOrd="2" destOrd="0" presId="urn:microsoft.com/office/officeart/2005/8/layout/orgChart1"/>
    <dgm:cxn modelId="{3FC09E1A-E20C-4324-9DEE-43DD1D2CFCC1}" type="presParOf" srcId="{9CF9AA93-61CE-4ED0-80A2-98A6322BAEB3}" destId="{6893ED52-48C6-4F81-9A04-93D08301EE7E}" srcOrd="3" destOrd="0" presId="urn:microsoft.com/office/officeart/2005/8/layout/orgChart1"/>
    <dgm:cxn modelId="{F96A67BC-5E1E-4C22-8FCB-60DC8ED49DBD}" type="presParOf" srcId="{6893ED52-48C6-4F81-9A04-93D08301EE7E}" destId="{665324B4-B7F9-411C-8645-79725829CB7E}" srcOrd="0" destOrd="0" presId="urn:microsoft.com/office/officeart/2005/8/layout/orgChart1"/>
    <dgm:cxn modelId="{D8AF6677-47DB-40AD-A230-6DC6962767E4}" type="presParOf" srcId="{665324B4-B7F9-411C-8645-79725829CB7E}" destId="{7976514E-0CF8-4D5C-B3C6-CD45F86E29B3}" srcOrd="0" destOrd="0" presId="urn:microsoft.com/office/officeart/2005/8/layout/orgChart1"/>
    <dgm:cxn modelId="{516C05FC-9C1A-499A-94C4-6CFE5C514652}" type="presParOf" srcId="{665324B4-B7F9-411C-8645-79725829CB7E}" destId="{C6B51D18-8FC9-4A64-B579-6BA96B647592}" srcOrd="1" destOrd="0" presId="urn:microsoft.com/office/officeart/2005/8/layout/orgChart1"/>
    <dgm:cxn modelId="{C5E35E61-2554-4F5C-AC95-B6898136E49D}" type="presParOf" srcId="{6893ED52-48C6-4F81-9A04-93D08301EE7E}" destId="{34A0D82F-F983-4201-8D9E-BECDFCF2FDB2}" srcOrd="1" destOrd="0" presId="urn:microsoft.com/office/officeart/2005/8/layout/orgChart1"/>
    <dgm:cxn modelId="{24D70FEF-DB67-4231-B420-F60C5F56D277}" type="presParOf" srcId="{6893ED52-48C6-4F81-9A04-93D08301EE7E}" destId="{1D022974-8EBC-4898-A865-FC4455FBB3C1}" srcOrd="2" destOrd="0" presId="urn:microsoft.com/office/officeart/2005/8/layout/orgChart1"/>
    <dgm:cxn modelId="{BB89ECE2-CED9-431D-B154-6282F2B33FCB}" type="presParOf" srcId="{9CF9AA93-61CE-4ED0-80A2-98A6322BAEB3}" destId="{D5D44B3D-B354-4221-A9DD-AC84EDF7AB59}" srcOrd="4" destOrd="0" presId="urn:microsoft.com/office/officeart/2005/8/layout/orgChart1"/>
    <dgm:cxn modelId="{B41F0DA2-8943-458B-A002-94C449C1D11F}" type="presParOf" srcId="{9CF9AA93-61CE-4ED0-80A2-98A6322BAEB3}" destId="{D0690EFF-8AC5-4B0F-B900-034A6BB12843}" srcOrd="5" destOrd="0" presId="urn:microsoft.com/office/officeart/2005/8/layout/orgChart1"/>
    <dgm:cxn modelId="{53232808-B070-43E5-9588-87ACB5F440BC}" type="presParOf" srcId="{D0690EFF-8AC5-4B0F-B900-034A6BB12843}" destId="{EEC26414-2927-43EC-95A2-71F65323ABAA}" srcOrd="0" destOrd="0" presId="urn:microsoft.com/office/officeart/2005/8/layout/orgChart1"/>
    <dgm:cxn modelId="{F3E12063-96F6-413B-950C-289247E0A90E}" type="presParOf" srcId="{EEC26414-2927-43EC-95A2-71F65323ABAA}" destId="{32C2E315-F7C9-4F8E-8413-A45563F7C89A}" srcOrd="0" destOrd="0" presId="urn:microsoft.com/office/officeart/2005/8/layout/orgChart1"/>
    <dgm:cxn modelId="{5211AFFE-2D8F-4C55-B2D9-469FF29C08EC}" type="presParOf" srcId="{EEC26414-2927-43EC-95A2-71F65323ABAA}" destId="{C405A2BD-B576-4A3B-B74C-988175CB0C8B}" srcOrd="1" destOrd="0" presId="urn:microsoft.com/office/officeart/2005/8/layout/orgChart1"/>
    <dgm:cxn modelId="{45919E9A-6462-484D-B6F5-B129475A31CA}" type="presParOf" srcId="{D0690EFF-8AC5-4B0F-B900-034A6BB12843}" destId="{B8D161A6-920E-4337-A880-ACCCC75A6506}" srcOrd="1" destOrd="0" presId="urn:microsoft.com/office/officeart/2005/8/layout/orgChart1"/>
    <dgm:cxn modelId="{E7BD2699-541C-487D-B138-26673014897A}" type="presParOf" srcId="{D0690EFF-8AC5-4B0F-B900-034A6BB12843}" destId="{707351BD-9EAB-4CC4-84C8-C169FBB7D3AE}" srcOrd="2" destOrd="0" presId="urn:microsoft.com/office/officeart/2005/8/layout/orgChart1"/>
    <dgm:cxn modelId="{4268E717-8B69-43CD-80C9-A39B31F1C3A1}" type="presParOf" srcId="{9CF9AA93-61CE-4ED0-80A2-98A6322BAEB3}" destId="{F44941E4-AFBF-4930-ABD9-826061F3CD90}" srcOrd="6" destOrd="0" presId="urn:microsoft.com/office/officeart/2005/8/layout/orgChart1"/>
    <dgm:cxn modelId="{CB1AC8C4-3A9A-451E-B63C-33C790187CEA}" type="presParOf" srcId="{9CF9AA93-61CE-4ED0-80A2-98A6322BAEB3}" destId="{4F5DEEDA-C1A1-44B0-B082-8CD2AEB80AC9}" srcOrd="7" destOrd="0" presId="urn:microsoft.com/office/officeart/2005/8/layout/orgChart1"/>
    <dgm:cxn modelId="{BE57577D-CF67-40D9-BF97-424FE339F25E}" type="presParOf" srcId="{4F5DEEDA-C1A1-44B0-B082-8CD2AEB80AC9}" destId="{46AD5F1F-A2D9-4DCC-98BF-14AFE37257F2}" srcOrd="0" destOrd="0" presId="urn:microsoft.com/office/officeart/2005/8/layout/orgChart1"/>
    <dgm:cxn modelId="{25118924-0F57-4A8C-A102-8A702EFB402B}" type="presParOf" srcId="{46AD5F1F-A2D9-4DCC-98BF-14AFE37257F2}" destId="{477EA5E2-779F-408C-B18B-746EE9097205}" srcOrd="0" destOrd="0" presId="urn:microsoft.com/office/officeart/2005/8/layout/orgChart1"/>
    <dgm:cxn modelId="{DBA3D018-B0E3-4D39-B728-7496B555419B}" type="presParOf" srcId="{46AD5F1F-A2D9-4DCC-98BF-14AFE37257F2}" destId="{1F107C7A-D14A-44A2-A87A-EF0C6904CDF4}" srcOrd="1" destOrd="0" presId="urn:microsoft.com/office/officeart/2005/8/layout/orgChart1"/>
    <dgm:cxn modelId="{38380989-7D74-4E60-91E0-F6A27C0FB5F3}" type="presParOf" srcId="{4F5DEEDA-C1A1-44B0-B082-8CD2AEB80AC9}" destId="{866B5C51-4BA0-4272-A086-25460853194B}" srcOrd="1" destOrd="0" presId="urn:microsoft.com/office/officeart/2005/8/layout/orgChart1"/>
    <dgm:cxn modelId="{65FA20F5-87BB-4F5E-93B6-15302C158C14}" type="presParOf" srcId="{4F5DEEDA-C1A1-44B0-B082-8CD2AEB80AC9}" destId="{3F99550E-5B9D-4D4E-9788-C8A6FDF6B0D5}" srcOrd="2" destOrd="0" presId="urn:microsoft.com/office/officeart/2005/8/layout/orgChart1"/>
    <dgm:cxn modelId="{91218379-5157-429C-8004-2F597048AE91}" type="presParOf" srcId="{E6B0ADF7-3EFB-4741-B519-D2F1471F7FB7}" destId="{499130FC-BBD1-4008-BE27-39DE04E4D848}" srcOrd="2" destOrd="0" presId="urn:microsoft.com/office/officeart/2005/8/layout/orgChart1"/>
    <dgm:cxn modelId="{3FB6C355-66D3-4F83-97DC-2D9F01DF715D}" type="presParOf" srcId="{2178CAE0-358C-41B0-B603-4C8634A29B61}" destId="{987B997B-96AF-490D-A020-6E42FFF2729D}"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BC9A57-80C8-4C76-94E4-0014EE998683}" type="doc">
      <dgm:prSet loTypeId="urn:microsoft.com/office/officeart/2005/8/layout/orgChart1" loCatId="hierarchy" qsTypeId="urn:microsoft.com/office/officeart/2005/8/quickstyle/3d5" qsCatId="3D" csTypeId="urn:microsoft.com/office/officeart/2005/8/colors/accent4_4" csCatId="accent4" phldr="1"/>
      <dgm:spPr/>
    </dgm:pt>
    <dgm:pt modelId="{A9204BC1-7FB2-40DC-8424-A25C55283CA7}">
      <dgm:prSet/>
      <dgm:spPr/>
      <dgm:t>
        <a:bodyPr/>
        <a:lstStyle/>
        <a:p>
          <a:pPr marR="0" algn="ctr" rtl="0"/>
          <a:r>
            <a:rPr lang="kk-KZ" smtClean="0"/>
            <a:t>Флективті</a:t>
          </a:r>
          <a:r>
            <a:rPr lang="kk-KZ" baseline="0" smtClean="0"/>
            <a:t> тілдер</a:t>
          </a:r>
          <a:endParaRPr lang="ru-RU" smtClean="0"/>
        </a:p>
      </dgm:t>
    </dgm:pt>
    <dgm:pt modelId="{0C876C92-9356-4F5F-93E0-79648DDFDAAC}" type="parTrans" cxnId="{80D0088E-5397-40EF-81DE-581FBD9E8655}">
      <dgm:prSet/>
      <dgm:spPr/>
      <dgm:t>
        <a:bodyPr/>
        <a:lstStyle/>
        <a:p>
          <a:endParaRPr lang="ru-RU"/>
        </a:p>
      </dgm:t>
    </dgm:pt>
    <dgm:pt modelId="{09AE5AEE-397A-4684-A160-4F825A9AD00C}" type="sibTrans" cxnId="{80D0088E-5397-40EF-81DE-581FBD9E8655}">
      <dgm:prSet/>
      <dgm:spPr/>
      <dgm:t>
        <a:bodyPr/>
        <a:lstStyle/>
        <a:p>
          <a:endParaRPr lang="ru-RU"/>
        </a:p>
      </dgm:t>
    </dgm:pt>
    <dgm:pt modelId="{C98D34B4-2982-4815-BD54-351E9AC8CA3A}">
      <dgm:prSet/>
      <dgm:spPr/>
      <dgm:t>
        <a:bodyPr/>
        <a:lstStyle/>
        <a:p>
          <a:pPr marR="0" algn="ctr" rtl="0"/>
          <a:r>
            <a:rPr lang="kk-KZ" baseline="0" smtClean="0">
              <a:latin typeface="Arial"/>
            </a:rPr>
            <a:t>Ағылшын тілі</a:t>
          </a:r>
          <a:endParaRPr lang="ru-RU" smtClean="0"/>
        </a:p>
      </dgm:t>
    </dgm:pt>
    <dgm:pt modelId="{E41589D9-84DF-4CA3-BB0A-85B5E7B556A1}" type="parTrans" cxnId="{0DE01AB6-5A63-4838-8690-F2E1F66DFAC8}">
      <dgm:prSet/>
      <dgm:spPr/>
      <dgm:t>
        <a:bodyPr/>
        <a:lstStyle/>
        <a:p>
          <a:endParaRPr lang="ru-RU"/>
        </a:p>
      </dgm:t>
    </dgm:pt>
    <dgm:pt modelId="{76142F8A-7279-43EB-978F-ABEB7B435C45}" type="sibTrans" cxnId="{0DE01AB6-5A63-4838-8690-F2E1F66DFAC8}">
      <dgm:prSet/>
      <dgm:spPr/>
      <dgm:t>
        <a:bodyPr/>
        <a:lstStyle/>
        <a:p>
          <a:endParaRPr lang="ru-RU"/>
        </a:p>
      </dgm:t>
    </dgm:pt>
    <dgm:pt modelId="{D123B729-376E-4FAC-A88D-E4CB7FD31F9D}">
      <dgm:prSet/>
      <dgm:spPr/>
      <dgm:t>
        <a:bodyPr/>
        <a:lstStyle/>
        <a:p>
          <a:pPr marR="0" algn="ctr" rtl="0"/>
          <a:r>
            <a:rPr lang="ru-RU" baseline="0" smtClean="0">
              <a:latin typeface="Arial"/>
            </a:rPr>
            <a:t>Нидерланд тілі </a:t>
          </a:r>
          <a:endParaRPr lang="ru-RU" smtClean="0"/>
        </a:p>
      </dgm:t>
    </dgm:pt>
    <dgm:pt modelId="{C5A205FD-37DF-4BA5-B556-675014F9C625}" type="parTrans" cxnId="{55CCD614-2DA5-417E-9B12-4107DE44C513}">
      <dgm:prSet/>
      <dgm:spPr/>
      <dgm:t>
        <a:bodyPr/>
        <a:lstStyle/>
        <a:p>
          <a:endParaRPr lang="ru-RU"/>
        </a:p>
      </dgm:t>
    </dgm:pt>
    <dgm:pt modelId="{EB8E2240-4B6A-485F-8570-65D07C2719B3}" type="sibTrans" cxnId="{55CCD614-2DA5-417E-9B12-4107DE44C513}">
      <dgm:prSet/>
      <dgm:spPr/>
      <dgm:t>
        <a:bodyPr/>
        <a:lstStyle/>
        <a:p>
          <a:endParaRPr lang="ru-RU"/>
        </a:p>
      </dgm:t>
    </dgm:pt>
    <dgm:pt modelId="{A8D68605-0562-45B2-8559-E3D010A33893}">
      <dgm:prSet/>
      <dgm:spPr/>
      <dgm:t>
        <a:bodyPr/>
        <a:lstStyle/>
        <a:p>
          <a:pPr marR="0" algn="ctr" rtl="0"/>
          <a:r>
            <a:rPr lang="ru-RU" baseline="0" smtClean="0">
              <a:latin typeface="Arial"/>
            </a:rPr>
            <a:t>Фриз тілі</a:t>
          </a:r>
          <a:endParaRPr lang="ru-RU" smtClean="0"/>
        </a:p>
      </dgm:t>
    </dgm:pt>
    <dgm:pt modelId="{B6B0E33F-EBF4-4D4A-9947-F612B7E73664}" type="parTrans" cxnId="{7E959036-C74F-4241-BEBA-805FA4FA9D70}">
      <dgm:prSet/>
      <dgm:spPr/>
      <dgm:t>
        <a:bodyPr/>
        <a:lstStyle/>
        <a:p>
          <a:endParaRPr lang="ru-RU"/>
        </a:p>
      </dgm:t>
    </dgm:pt>
    <dgm:pt modelId="{A404E579-EC65-495C-AD7E-FEE02F1C6AD4}" type="sibTrans" cxnId="{7E959036-C74F-4241-BEBA-805FA4FA9D70}">
      <dgm:prSet/>
      <dgm:spPr/>
      <dgm:t>
        <a:bodyPr/>
        <a:lstStyle/>
        <a:p>
          <a:endParaRPr lang="ru-RU"/>
        </a:p>
      </dgm:t>
    </dgm:pt>
    <dgm:pt modelId="{3F78A32F-E3D2-4273-8983-E47C7E42DAA7}">
      <dgm:prSet/>
      <dgm:spPr/>
      <dgm:t>
        <a:bodyPr/>
        <a:lstStyle/>
        <a:p>
          <a:pPr marR="0" algn="ctr" rtl="0"/>
          <a:r>
            <a:rPr lang="ru-RU" baseline="0" smtClean="0">
              <a:latin typeface="Arial"/>
            </a:rPr>
            <a:t>Неміс тілі</a:t>
          </a:r>
          <a:endParaRPr lang="ru-RU" smtClean="0"/>
        </a:p>
      </dgm:t>
    </dgm:pt>
    <dgm:pt modelId="{A67DA84D-2209-4003-811C-AED6258C8989}" type="parTrans" cxnId="{DE998CBF-E99B-4531-A488-23C6C4983489}">
      <dgm:prSet/>
      <dgm:spPr/>
      <dgm:t>
        <a:bodyPr/>
        <a:lstStyle/>
        <a:p>
          <a:endParaRPr lang="ru-RU"/>
        </a:p>
      </dgm:t>
    </dgm:pt>
    <dgm:pt modelId="{D0360F91-F676-4E7C-B1D0-4EBA5BE32F91}" type="sibTrans" cxnId="{DE998CBF-E99B-4531-A488-23C6C4983489}">
      <dgm:prSet/>
      <dgm:spPr/>
      <dgm:t>
        <a:bodyPr/>
        <a:lstStyle/>
        <a:p>
          <a:endParaRPr lang="ru-RU"/>
        </a:p>
      </dgm:t>
    </dgm:pt>
    <dgm:pt modelId="{FB95F74F-E31D-4FD1-931C-92E0A2028619}">
      <dgm:prSet/>
      <dgm:spPr/>
      <dgm:t>
        <a:bodyPr/>
        <a:lstStyle/>
        <a:p>
          <a:pPr marR="0" algn="ctr" rtl="0"/>
          <a:r>
            <a:rPr lang="ru-RU" baseline="0" smtClean="0">
              <a:latin typeface="Arial"/>
            </a:rPr>
            <a:t>аморфты тілдер</a:t>
          </a:r>
          <a:endParaRPr lang="ru-RU" smtClean="0"/>
        </a:p>
      </dgm:t>
    </dgm:pt>
    <dgm:pt modelId="{D189AE61-62E0-4022-A9B0-A8C04A2704BC}" type="parTrans" cxnId="{B9267418-5F56-4A8B-843E-0E1D15F2630A}">
      <dgm:prSet/>
      <dgm:spPr/>
      <dgm:t>
        <a:bodyPr/>
        <a:lstStyle/>
        <a:p>
          <a:endParaRPr lang="ru-RU"/>
        </a:p>
      </dgm:t>
    </dgm:pt>
    <dgm:pt modelId="{BD79E222-ACCE-4F0A-AF03-E4C20752361B}" type="sibTrans" cxnId="{B9267418-5F56-4A8B-843E-0E1D15F2630A}">
      <dgm:prSet/>
      <dgm:spPr/>
      <dgm:t>
        <a:bodyPr/>
        <a:lstStyle/>
        <a:p>
          <a:endParaRPr lang="ru-RU"/>
        </a:p>
      </dgm:t>
    </dgm:pt>
    <dgm:pt modelId="{DC857758-F367-4704-BCB7-3A508592465D}">
      <dgm:prSet/>
      <dgm:spPr/>
      <dgm:t>
        <a:bodyPr/>
        <a:lstStyle/>
        <a:p>
          <a:pPr marR="0" algn="ctr" rtl="0"/>
          <a:r>
            <a:rPr lang="kk-KZ" smtClean="0"/>
            <a:t>Қытай</a:t>
          </a:r>
          <a:endParaRPr lang="ru-RU" smtClean="0"/>
        </a:p>
      </dgm:t>
    </dgm:pt>
    <dgm:pt modelId="{8F86B56D-6993-41DD-B3B4-7F4C197B0B0F}" type="parTrans" cxnId="{CB9AAA33-874A-4527-9A27-7A80DABE9A7D}">
      <dgm:prSet/>
      <dgm:spPr/>
      <dgm:t>
        <a:bodyPr/>
        <a:lstStyle/>
        <a:p>
          <a:endParaRPr lang="ru-RU"/>
        </a:p>
      </dgm:t>
    </dgm:pt>
    <dgm:pt modelId="{25904C79-4990-4125-81BF-72A783B54061}" type="sibTrans" cxnId="{CB9AAA33-874A-4527-9A27-7A80DABE9A7D}">
      <dgm:prSet/>
      <dgm:spPr/>
      <dgm:t>
        <a:bodyPr/>
        <a:lstStyle/>
        <a:p>
          <a:endParaRPr lang="ru-RU"/>
        </a:p>
      </dgm:t>
    </dgm:pt>
    <dgm:pt modelId="{321AA083-7BB0-48C0-B4C1-29C0B07A7A09}">
      <dgm:prSet/>
      <dgm:spPr/>
      <dgm:t>
        <a:bodyPr/>
        <a:lstStyle/>
        <a:p>
          <a:pPr marR="0" algn="ctr" rtl="0"/>
          <a:r>
            <a:rPr lang="ru-RU" baseline="0" smtClean="0">
              <a:latin typeface="Arial"/>
            </a:rPr>
            <a:t>Жапон тілі</a:t>
          </a:r>
          <a:endParaRPr lang="ru-RU" smtClean="0"/>
        </a:p>
      </dgm:t>
    </dgm:pt>
    <dgm:pt modelId="{15C38243-50D3-4FB5-A011-06BBE3E97CF2}" type="parTrans" cxnId="{0C6CF729-2F94-4829-9246-B7A8EBB2DB0A}">
      <dgm:prSet/>
      <dgm:spPr/>
      <dgm:t>
        <a:bodyPr/>
        <a:lstStyle/>
        <a:p>
          <a:endParaRPr lang="ru-RU"/>
        </a:p>
      </dgm:t>
    </dgm:pt>
    <dgm:pt modelId="{5F6EC50C-B823-409B-9DF2-4A4C0C9CD6CD}" type="sibTrans" cxnId="{0C6CF729-2F94-4829-9246-B7A8EBB2DB0A}">
      <dgm:prSet/>
      <dgm:spPr/>
      <dgm:t>
        <a:bodyPr/>
        <a:lstStyle/>
        <a:p>
          <a:endParaRPr lang="ru-RU"/>
        </a:p>
      </dgm:t>
    </dgm:pt>
    <dgm:pt modelId="{3F4F4D33-5226-4AE1-ADC1-95F170C43B29}">
      <dgm:prSet/>
      <dgm:spPr/>
      <dgm:t>
        <a:bodyPr/>
        <a:lstStyle/>
        <a:p>
          <a:r>
            <a:rPr lang="kk-KZ"/>
            <a:t>инкорпатативті тілдер</a:t>
          </a:r>
          <a:endParaRPr lang="ru-RU"/>
        </a:p>
      </dgm:t>
    </dgm:pt>
    <dgm:pt modelId="{36F371BD-1208-49D1-BA25-24947B6B7B1F}" type="parTrans" cxnId="{EC182CA1-26CA-42E2-ADCB-3833F55D0D45}">
      <dgm:prSet/>
      <dgm:spPr/>
      <dgm:t>
        <a:bodyPr/>
        <a:lstStyle/>
        <a:p>
          <a:endParaRPr lang="ru-RU"/>
        </a:p>
      </dgm:t>
    </dgm:pt>
    <dgm:pt modelId="{68815468-5C1E-4AE6-BCE4-B159A7F7649D}" type="sibTrans" cxnId="{EC182CA1-26CA-42E2-ADCB-3833F55D0D45}">
      <dgm:prSet/>
      <dgm:spPr/>
      <dgm:t>
        <a:bodyPr/>
        <a:lstStyle/>
        <a:p>
          <a:endParaRPr lang="ru-RU"/>
        </a:p>
      </dgm:t>
    </dgm:pt>
    <dgm:pt modelId="{B22825D0-CE91-424D-A1F3-E5DF7D32F1EE}">
      <dgm:prSet/>
      <dgm:spPr/>
      <dgm:t>
        <a:bodyPr/>
        <a:lstStyle/>
        <a:p>
          <a:r>
            <a:rPr lang="kk-KZ"/>
            <a:t>қазақ тілі</a:t>
          </a:r>
          <a:endParaRPr lang="ru-RU"/>
        </a:p>
      </dgm:t>
    </dgm:pt>
    <dgm:pt modelId="{AF7A0A6B-01F3-4FC4-9CB6-866EF49D491B}" type="parTrans" cxnId="{24FF8EF9-D835-44E7-BF5D-9CE99CB05EDA}">
      <dgm:prSet/>
      <dgm:spPr/>
      <dgm:t>
        <a:bodyPr/>
        <a:lstStyle/>
        <a:p>
          <a:endParaRPr lang="ru-RU"/>
        </a:p>
      </dgm:t>
    </dgm:pt>
    <dgm:pt modelId="{E9BABB99-B145-4431-B06A-C3B3614AF50D}" type="sibTrans" cxnId="{24FF8EF9-D835-44E7-BF5D-9CE99CB05EDA}">
      <dgm:prSet/>
      <dgm:spPr/>
      <dgm:t>
        <a:bodyPr/>
        <a:lstStyle/>
        <a:p>
          <a:endParaRPr lang="ru-RU"/>
        </a:p>
      </dgm:t>
    </dgm:pt>
    <dgm:pt modelId="{0C02A954-801B-49E5-BEA7-93C5BA9DA23A}">
      <dgm:prSet/>
      <dgm:spPr/>
      <dgm:t>
        <a:bodyPr/>
        <a:lstStyle/>
        <a:p>
          <a:r>
            <a:rPr lang="kk-KZ"/>
            <a:t>қырғыз тілі</a:t>
          </a:r>
          <a:endParaRPr lang="ru-RU"/>
        </a:p>
      </dgm:t>
    </dgm:pt>
    <dgm:pt modelId="{289552AE-7483-44F7-8451-FD41999EEBC2}" type="parTrans" cxnId="{B120D4C1-A178-49E6-A4C8-0D75080D86BB}">
      <dgm:prSet/>
      <dgm:spPr/>
      <dgm:t>
        <a:bodyPr/>
        <a:lstStyle/>
        <a:p>
          <a:endParaRPr lang="ru-RU"/>
        </a:p>
      </dgm:t>
    </dgm:pt>
    <dgm:pt modelId="{E9C289BF-2F17-4EEA-8BA9-5854516660E7}" type="sibTrans" cxnId="{B120D4C1-A178-49E6-A4C8-0D75080D86BB}">
      <dgm:prSet/>
      <dgm:spPr/>
      <dgm:t>
        <a:bodyPr/>
        <a:lstStyle/>
        <a:p>
          <a:endParaRPr lang="ru-RU"/>
        </a:p>
      </dgm:t>
    </dgm:pt>
    <dgm:pt modelId="{DF7D264E-7EC0-434D-A0AB-97CFC07C7DA5}">
      <dgm:prSet/>
      <dgm:spPr/>
      <dgm:t>
        <a:bodyPr/>
        <a:lstStyle/>
        <a:p>
          <a:r>
            <a:rPr lang="kk-KZ"/>
            <a:t>ацтек тілі</a:t>
          </a:r>
          <a:endParaRPr lang="ru-RU"/>
        </a:p>
      </dgm:t>
    </dgm:pt>
    <dgm:pt modelId="{DA1A8334-0252-494F-8010-F10763014372}" type="parTrans" cxnId="{6CFFD10F-22FF-429B-B8ED-51FD3AB88086}">
      <dgm:prSet/>
      <dgm:spPr/>
      <dgm:t>
        <a:bodyPr/>
        <a:lstStyle/>
        <a:p>
          <a:endParaRPr lang="ru-RU"/>
        </a:p>
      </dgm:t>
    </dgm:pt>
    <dgm:pt modelId="{F7589374-8AE3-42A7-A231-83F979277ECF}" type="sibTrans" cxnId="{6CFFD10F-22FF-429B-B8ED-51FD3AB88086}">
      <dgm:prSet/>
      <dgm:spPr/>
      <dgm:t>
        <a:bodyPr/>
        <a:lstStyle/>
        <a:p>
          <a:endParaRPr lang="ru-RU"/>
        </a:p>
      </dgm:t>
    </dgm:pt>
    <dgm:pt modelId="{9CB3E665-AD24-4443-A284-05B35B3F4434}">
      <dgm:prSet/>
      <dgm:spPr/>
      <dgm:t>
        <a:bodyPr/>
        <a:lstStyle/>
        <a:p>
          <a:r>
            <a:rPr lang="kk-KZ"/>
            <a:t>Түркі тілдері</a:t>
          </a:r>
          <a:endParaRPr lang="ru-RU"/>
        </a:p>
      </dgm:t>
    </dgm:pt>
    <dgm:pt modelId="{93F55FE3-F6D4-459A-B789-0107C56DB60D}" type="sibTrans" cxnId="{ACD890A1-D714-4DB0-8E6A-75629BFE6D9C}">
      <dgm:prSet/>
      <dgm:spPr/>
      <dgm:t>
        <a:bodyPr/>
        <a:lstStyle/>
        <a:p>
          <a:endParaRPr lang="ru-RU"/>
        </a:p>
      </dgm:t>
    </dgm:pt>
    <dgm:pt modelId="{547D5517-2911-4BFD-97FF-AB8DEA39CA46}" type="parTrans" cxnId="{ACD890A1-D714-4DB0-8E6A-75629BFE6D9C}">
      <dgm:prSet/>
      <dgm:spPr/>
      <dgm:t>
        <a:bodyPr/>
        <a:lstStyle/>
        <a:p>
          <a:endParaRPr lang="ru-RU"/>
        </a:p>
      </dgm:t>
    </dgm:pt>
    <dgm:pt modelId="{A6F2E088-EE78-41FB-86AB-4394DF9FB1CC}">
      <dgm:prSet/>
      <dgm:spPr/>
      <dgm:t>
        <a:bodyPr/>
        <a:lstStyle/>
        <a:p>
          <a:pPr marR="0" algn="ctr" rtl="0"/>
          <a:r>
            <a:rPr lang="ru-RU" baseline="0" smtClean="0">
              <a:latin typeface="Arial"/>
            </a:rPr>
            <a:t>Флективті тілдер</a:t>
          </a:r>
          <a:endParaRPr lang="ru-RU" smtClean="0"/>
        </a:p>
      </dgm:t>
    </dgm:pt>
    <dgm:pt modelId="{D9CB5CBA-E26E-456A-8127-D748B20C2747}" type="sibTrans" cxnId="{C34C4431-3786-4D55-8224-7CE3B3FFF76A}">
      <dgm:prSet/>
      <dgm:spPr/>
      <dgm:t>
        <a:bodyPr/>
        <a:lstStyle/>
        <a:p>
          <a:endParaRPr lang="ru-RU"/>
        </a:p>
      </dgm:t>
    </dgm:pt>
    <dgm:pt modelId="{744FC663-D13C-490F-8028-E624F6B6EE34}" type="parTrans" cxnId="{C34C4431-3786-4D55-8224-7CE3B3FFF76A}">
      <dgm:prSet/>
      <dgm:spPr/>
      <dgm:t>
        <a:bodyPr/>
        <a:lstStyle/>
        <a:p>
          <a:endParaRPr lang="ru-RU"/>
        </a:p>
      </dgm:t>
    </dgm:pt>
    <dgm:pt modelId="{087E5212-643C-4473-B375-59CD9F58D5F6}">
      <dgm:prSet/>
      <dgm:spPr/>
      <dgm:t>
        <a:bodyPr/>
        <a:lstStyle/>
        <a:p>
          <a:pPr marR="0" algn="ctr" rtl="0"/>
          <a:r>
            <a:rPr lang="ru-RU" baseline="0" smtClean="0">
              <a:latin typeface="Arial"/>
            </a:rPr>
            <a:t>Типологиялық топтама</a:t>
          </a:r>
          <a:endParaRPr lang="ru-RU" smtClean="0"/>
        </a:p>
      </dgm:t>
    </dgm:pt>
    <dgm:pt modelId="{0643801F-56B9-4386-BD0A-FE51355AEDD5}" type="sibTrans" cxnId="{5649A0B9-D5A4-4346-9A26-88CEB41A5E7A}">
      <dgm:prSet/>
      <dgm:spPr/>
      <dgm:t>
        <a:bodyPr/>
        <a:lstStyle/>
        <a:p>
          <a:endParaRPr lang="ru-RU"/>
        </a:p>
      </dgm:t>
    </dgm:pt>
    <dgm:pt modelId="{20B29E1E-4317-477A-B9D9-A379AFF61534}" type="parTrans" cxnId="{5649A0B9-D5A4-4346-9A26-88CEB41A5E7A}">
      <dgm:prSet/>
      <dgm:spPr/>
      <dgm:t>
        <a:bodyPr/>
        <a:lstStyle/>
        <a:p>
          <a:endParaRPr lang="ru-RU"/>
        </a:p>
      </dgm:t>
    </dgm:pt>
    <dgm:pt modelId="{3585176A-0922-4365-99AF-00693439DBD0}" type="pres">
      <dgm:prSet presAssocID="{94BC9A57-80C8-4C76-94E4-0014EE998683}" presName="hierChild1" presStyleCnt="0">
        <dgm:presLayoutVars>
          <dgm:orgChart val="1"/>
          <dgm:chPref val="1"/>
          <dgm:dir/>
          <dgm:animOne val="branch"/>
          <dgm:animLvl val="lvl"/>
          <dgm:resizeHandles/>
        </dgm:presLayoutVars>
      </dgm:prSet>
      <dgm:spPr/>
    </dgm:pt>
    <dgm:pt modelId="{FBFC4A30-37B3-41F9-AA24-40F99FE45DA5}" type="pres">
      <dgm:prSet presAssocID="{087E5212-643C-4473-B375-59CD9F58D5F6}" presName="hierRoot1" presStyleCnt="0">
        <dgm:presLayoutVars>
          <dgm:hierBranch/>
        </dgm:presLayoutVars>
      </dgm:prSet>
      <dgm:spPr/>
    </dgm:pt>
    <dgm:pt modelId="{099A24B3-5C7A-416F-9154-2B5D6DEA782A}" type="pres">
      <dgm:prSet presAssocID="{087E5212-643C-4473-B375-59CD9F58D5F6}" presName="rootComposite1" presStyleCnt="0"/>
      <dgm:spPr/>
    </dgm:pt>
    <dgm:pt modelId="{A0CF176A-A8FE-4F6B-A8D8-9887D476925D}" type="pres">
      <dgm:prSet presAssocID="{087E5212-643C-4473-B375-59CD9F58D5F6}" presName="rootText1" presStyleLbl="node0" presStyleIdx="0" presStyleCnt="1">
        <dgm:presLayoutVars>
          <dgm:chPref val="3"/>
        </dgm:presLayoutVars>
      </dgm:prSet>
      <dgm:spPr/>
      <dgm:t>
        <a:bodyPr/>
        <a:lstStyle/>
        <a:p>
          <a:endParaRPr lang="ru-RU"/>
        </a:p>
      </dgm:t>
    </dgm:pt>
    <dgm:pt modelId="{6CD3829F-6491-4508-96AD-E2CCFC4FB41F}" type="pres">
      <dgm:prSet presAssocID="{087E5212-643C-4473-B375-59CD9F58D5F6}" presName="rootConnector1" presStyleLbl="node1" presStyleIdx="0" presStyleCnt="0"/>
      <dgm:spPr/>
      <dgm:t>
        <a:bodyPr/>
        <a:lstStyle/>
        <a:p>
          <a:endParaRPr lang="ru-RU"/>
        </a:p>
      </dgm:t>
    </dgm:pt>
    <dgm:pt modelId="{33F94AAC-8C67-49BE-A143-83F5C15A5400}" type="pres">
      <dgm:prSet presAssocID="{087E5212-643C-4473-B375-59CD9F58D5F6}" presName="hierChild2" presStyleCnt="0"/>
      <dgm:spPr/>
    </dgm:pt>
    <dgm:pt modelId="{1DDF278A-7381-4B99-A3C4-0C27A0F6F14B}" type="pres">
      <dgm:prSet presAssocID="{744FC663-D13C-490F-8028-E624F6B6EE34}" presName="Name35" presStyleLbl="parChTrans1D2" presStyleIdx="0" presStyleCnt="4"/>
      <dgm:spPr/>
      <dgm:t>
        <a:bodyPr/>
        <a:lstStyle/>
        <a:p>
          <a:endParaRPr lang="ru-RU"/>
        </a:p>
      </dgm:t>
    </dgm:pt>
    <dgm:pt modelId="{A906BC5F-2F87-4689-A400-20F392F6DFB7}" type="pres">
      <dgm:prSet presAssocID="{A6F2E088-EE78-41FB-86AB-4394DF9FB1CC}" presName="hierRoot2" presStyleCnt="0">
        <dgm:presLayoutVars>
          <dgm:hierBranch val="l"/>
        </dgm:presLayoutVars>
      </dgm:prSet>
      <dgm:spPr/>
    </dgm:pt>
    <dgm:pt modelId="{DD2A54E9-B982-47F3-9AFF-2B36721C0FA7}" type="pres">
      <dgm:prSet presAssocID="{A6F2E088-EE78-41FB-86AB-4394DF9FB1CC}" presName="rootComposite" presStyleCnt="0"/>
      <dgm:spPr/>
    </dgm:pt>
    <dgm:pt modelId="{CC6687E4-DE50-493C-B80D-1962049C2FB8}" type="pres">
      <dgm:prSet presAssocID="{A6F2E088-EE78-41FB-86AB-4394DF9FB1CC}" presName="rootText" presStyleLbl="node2" presStyleIdx="0" presStyleCnt="4">
        <dgm:presLayoutVars>
          <dgm:chPref val="3"/>
        </dgm:presLayoutVars>
      </dgm:prSet>
      <dgm:spPr/>
      <dgm:t>
        <a:bodyPr/>
        <a:lstStyle/>
        <a:p>
          <a:endParaRPr lang="ru-RU"/>
        </a:p>
      </dgm:t>
    </dgm:pt>
    <dgm:pt modelId="{72DEBFF0-D50E-45E8-B1A8-B0A41A0A6D80}" type="pres">
      <dgm:prSet presAssocID="{A6F2E088-EE78-41FB-86AB-4394DF9FB1CC}" presName="rootConnector" presStyleLbl="node2" presStyleIdx="0" presStyleCnt="4"/>
      <dgm:spPr/>
      <dgm:t>
        <a:bodyPr/>
        <a:lstStyle/>
        <a:p>
          <a:endParaRPr lang="ru-RU"/>
        </a:p>
      </dgm:t>
    </dgm:pt>
    <dgm:pt modelId="{B5FF67B6-2CB0-448D-B510-0EBDC579AE8B}" type="pres">
      <dgm:prSet presAssocID="{A6F2E088-EE78-41FB-86AB-4394DF9FB1CC}" presName="hierChild4" presStyleCnt="0"/>
      <dgm:spPr/>
    </dgm:pt>
    <dgm:pt modelId="{2CAFBEDF-7892-403F-873B-02D12CF2AD81}" type="pres">
      <dgm:prSet presAssocID="{547D5517-2911-4BFD-97FF-AB8DEA39CA46}" presName="Name50" presStyleLbl="parChTrans1D3" presStyleIdx="0" presStyleCnt="8"/>
      <dgm:spPr/>
      <dgm:t>
        <a:bodyPr/>
        <a:lstStyle/>
        <a:p>
          <a:endParaRPr lang="ru-RU"/>
        </a:p>
      </dgm:t>
    </dgm:pt>
    <dgm:pt modelId="{828971EB-411D-48C5-BA9A-5934331BD42A}" type="pres">
      <dgm:prSet presAssocID="{9CB3E665-AD24-4443-A284-05B35B3F4434}" presName="hierRoot2" presStyleCnt="0">
        <dgm:presLayoutVars>
          <dgm:hierBranch val="init"/>
        </dgm:presLayoutVars>
      </dgm:prSet>
      <dgm:spPr/>
    </dgm:pt>
    <dgm:pt modelId="{624999D5-2CCE-40F5-BA15-10AF0DC3953C}" type="pres">
      <dgm:prSet presAssocID="{9CB3E665-AD24-4443-A284-05B35B3F4434}" presName="rootComposite" presStyleCnt="0"/>
      <dgm:spPr/>
    </dgm:pt>
    <dgm:pt modelId="{7D6E056E-264D-426F-BC48-7B387ECC003E}" type="pres">
      <dgm:prSet presAssocID="{9CB3E665-AD24-4443-A284-05B35B3F4434}" presName="rootText" presStyleLbl="node3" presStyleIdx="0" presStyleCnt="8">
        <dgm:presLayoutVars>
          <dgm:chPref val="3"/>
        </dgm:presLayoutVars>
      </dgm:prSet>
      <dgm:spPr/>
      <dgm:t>
        <a:bodyPr/>
        <a:lstStyle/>
        <a:p>
          <a:endParaRPr lang="ru-RU"/>
        </a:p>
      </dgm:t>
    </dgm:pt>
    <dgm:pt modelId="{F50C0027-1CDB-42FE-A266-8E6C6F02A4B4}" type="pres">
      <dgm:prSet presAssocID="{9CB3E665-AD24-4443-A284-05B35B3F4434}" presName="rootConnector" presStyleLbl="node3" presStyleIdx="0" presStyleCnt="8"/>
      <dgm:spPr/>
      <dgm:t>
        <a:bodyPr/>
        <a:lstStyle/>
        <a:p>
          <a:endParaRPr lang="ru-RU"/>
        </a:p>
      </dgm:t>
    </dgm:pt>
    <dgm:pt modelId="{94D952AD-1337-48DF-A663-958366DCB400}" type="pres">
      <dgm:prSet presAssocID="{9CB3E665-AD24-4443-A284-05B35B3F4434}" presName="hierChild4" presStyleCnt="0"/>
      <dgm:spPr/>
    </dgm:pt>
    <dgm:pt modelId="{AD23B91D-3959-4505-A2EE-E03451D02357}" type="pres">
      <dgm:prSet presAssocID="{AF7A0A6B-01F3-4FC4-9CB6-866EF49D491B}" presName="Name37" presStyleLbl="parChTrans1D4" presStyleIdx="0" presStyleCnt="2"/>
      <dgm:spPr/>
      <dgm:t>
        <a:bodyPr/>
        <a:lstStyle/>
        <a:p>
          <a:endParaRPr lang="ru-RU"/>
        </a:p>
      </dgm:t>
    </dgm:pt>
    <dgm:pt modelId="{59E2F7F5-F99D-4583-9B68-49230CD2553D}" type="pres">
      <dgm:prSet presAssocID="{B22825D0-CE91-424D-A1F3-E5DF7D32F1EE}" presName="hierRoot2" presStyleCnt="0">
        <dgm:presLayoutVars>
          <dgm:hierBranch val="init"/>
        </dgm:presLayoutVars>
      </dgm:prSet>
      <dgm:spPr/>
    </dgm:pt>
    <dgm:pt modelId="{C79727B8-2D97-4237-9C3D-25B6A8DE3788}" type="pres">
      <dgm:prSet presAssocID="{B22825D0-CE91-424D-A1F3-E5DF7D32F1EE}" presName="rootComposite" presStyleCnt="0"/>
      <dgm:spPr/>
    </dgm:pt>
    <dgm:pt modelId="{E43C775F-7383-4BC8-94B3-A8FE279D3ECD}" type="pres">
      <dgm:prSet presAssocID="{B22825D0-CE91-424D-A1F3-E5DF7D32F1EE}" presName="rootText" presStyleLbl="node4" presStyleIdx="0" presStyleCnt="2">
        <dgm:presLayoutVars>
          <dgm:chPref val="3"/>
        </dgm:presLayoutVars>
      </dgm:prSet>
      <dgm:spPr/>
      <dgm:t>
        <a:bodyPr/>
        <a:lstStyle/>
        <a:p>
          <a:endParaRPr lang="ru-RU"/>
        </a:p>
      </dgm:t>
    </dgm:pt>
    <dgm:pt modelId="{FB0A41E4-EC3C-45C1-9BD3-E1D320AF778D}" type="pres">
      <dgm:prSet presAssocID="{B22825D0-CE91-424D-A1F3-E5DF7D32F1EE}" presName="rootConnector" presStyleLbl="node4" presStyleIdx="0" presStyleCnt="2"/>
      <dgm:spPr/>
      <dgm:t>
        <a:bodyPr/>
        <a:lstStyle/>
        <a:p>
          <a:endParaRPr lang="ru-RU"/>
        </a:p>
      </dgm:t>
    </dgm:pt>
    <dgm:pt modelId="{556D85E3-6D84-445B-AB2F-C82C9BDCD3AD}" type="pres">
      <dgm:prSet presAssocID="{B22825D0-CE91-424D-A1F3-E5DF7D32F1EE}" presName="hierChild4" presStyleCnt="0"/>
      <dgm:spPr/>
    </dgm:pt>
    <dgm:pt modelId="{8B5616D8-F97B-4968-AB80-EB9974F7AC58}" type="pres">
      <dgm:prSet presAssocID="{B22825D0-CE91-424D-A1F3-E5DF7D32F1EE}" presName="hierChild5" presStyleCnt="0"/>
      <dgm:spPr/>
    </dgm:pt>
    <dgm:pt modelId="{22B8EE14-202E-4B86-B14C-3DB1835D8A56}" type="pres">
      <dgm:prSet presAssocID="{289552AE-7483-44F7-8451-FD41999EEBC2}" presName="Name37" presStyleLbl="parChTrans1D4" presStyleIdx="1" presStyleCnt="2"/>
      <dgm:spPr/>
      <dgm:t>
        <a:bodyPr/>
        <a:lstStyle/>
        <a:p>
          <a:endParaRPr lang="ru-RU"/>
        </a:p>
      </dgm:t>
    </dgm:pt>
    <dgm:pt modelId="{D6BE8FD9-5C4D-4E1E-A25E-11923C229777}" type="pres">
      <dgm:prSet presAssocID="{0C02A954-801B-49E5-BEA7-93C5BA9DA23A}" presName="hierRoot2" presStyleCnt="0">
        <dgm:presLayoutVars>
          <dgm:hierBranch val="init"/>
        </dgm:presLayoutVars>
      </dgm:prSet>
      <dgm:spPr/>
    </dgm:pt>
    <dgm:pt modelId="{A723D603-284E-4119-B18E-4BF264CC2C04}" type="pres">
      <dgm:prSet presAssocID="{0C02A954-801B-49E5-BEA7-93C5BA9DA23A}" presName="rootComposite" presStyleCnt="0"/>
      <dgm:spPr/>
    </dgm:pt>
    <dgm:pt modelId="{C8A91904-D275-415E-B14B-7930E0AC42AB}" type="pres">
      <dgm:prSet presAssocID="{0C02A954-801B-49E5-BEA7-93C5BA9DA23A}" presName="rootText" presStyleLbl="node4" presStyleIdx="1" presStyleCnt="2">
        <dgm:presLayoutVars>
          <dgm:chPref val="3"/>
        </dgm:presLayoutVars>
      </dgm:prSet>
      <dgm:spPr/>
      <dgm:t>
        <a:bodyPr/>
        <a:lstStyle/>
        <a:p>
          <a:endParaRPr lang="ru-RU"/>
        </a:p>
      </dgm:t>
    </dgm:pt>
    <dgm:pt modelId="{E1B8C812-A94A-413C-B34B-9C706A4714A0}" type="pres">
      <dgm:prSet presAssocID="{0C02A954-801B-49E5-BEA7-93C5BA9DA23A}" presName="rootConnector" presStyleLbl="node4" presStyleIdx="1" presStyleCnt="2"/>
      <dgm:spPr/>
      <dgm:t>
        <a:bodyPr/>
        <a:lstStyle/>
        <a:p>
          <a:endParaRPr lang="ru-RU"/>
        </a:p>
      </dgm:t>
    </dgm:pt>
    <dgm:pt modelId="{8456ECB8-FBFC-48BA-988B-DE8170FC5605}" type="pres">
      <dgm:prSet presAssocID="{0C02A954-801B-49E5-BEA7-93C5BA9DA23A}" presName="hierChild4" presStyleCnt="0"/>
      <dgm:spPr/>
    </dgm:pt>
    <dgm:pt modelId="{79D05C93-A684-4BE7-8773-0871DE76C205}" type="pres">
      <dgm:prSet presAssocID="{0C02A954-801B-49E5-BEA7-93C5BA9DA23A}" presName="hierChild5" presStyleCnt="0"/>
      <dgm:spPr/>
    </dgm:pt>
    <dgm:pt modelId="{FA2CA7F6-5539-42FE-B81E-787ED43ED8A8}" type="pres">
      <dgm:prSet presAssocID="{9CB3E665-AD24-4443-A284-05B35B3F4434}" presName="hierChild5" presStyleCnt="0"/>
      <dgm:spPr/>
    </dgm:pt>
    <dgm:pt modelId="{9636B58B-66CE-4D9A-AD8B-E628F83A901C}" type="pres">
      <dgm:prSet presAssocID="{A6F2E088-EE78-41FB-86AB-4394DF9FB1CC}" presName="hierChild5" presStyleCnt="0"/>
      <dgm:spPr/>
    </dgm:pt>
    <dgm:pt modelId="{A8B3123A-81FD-4DF9-9E7E-21CEA0071877}" type="pres">
      <dgm:prSet presAssocID="{0C876C92-9356-4F5F-93E0-79648DDFDAAC}" presName="Name35" presStyleLbl="parChTrans1D2" presStyleIdx="1" presStyleCnt="4"/>
      <dgm:spPr/>
      <dgm:t>
        <a:bodyPr/>
        <a:lstStyle/>
        <a:p>
          <a:endParaRPr lang="ru-RU"/>
        </a:p>
      </dgm:t>
    </dgm:pt>
    <dgm:pt modelId="{6884D5EE-BFEC-45E5-B466-5A4D35634ECA}" type="pres">
      <dgm:prSet presAssocID="{A9204BC1-7FB2-40DC-8424-A25C55283CA7}" presName="hierRoot2" presStyleCnt="0">
        <dgm:presLayoutVars>
          <dgm:hierBranch val="l"/>
        </dgm:presLayoutVars>
      </dgm:prSet>
      <dgm:spPr/>
    </dgm:pt>
    <dgm:pt modelId="{28E4C506-8760-4BA6-AF07-F39BEFFD94A2}" type="pres">
      <dgm:prSet presAssocID="{A9204BC1-7FB2-40DC-8424-A25C55283CA7}" presName="rootComposite" presStyleCnt="0"/>
      <dgm:spPr/>
    </dgm:pt>
    <dgm:pt modelId="{1AEFE202-FD65-4A9D-BCA0-4FCF2F9C8BDA}" type="pres">
      <dgm:prSet presAssocID="{A9204BC1-7FB2-40DC-8424-A25C55283CA7}" presName="rootText" presStyleLbl="node2" presStyleIdx="1" presStyleCnt="4">
        <dgm:presLayoutVars>
          <dgm:chPref val="3"/>
        </dgm:presLayoutVars>
      </dgm:prSet>
      <dgm:spPr/>
      <dgm:t>
        <a:bodyPr/>
        <a:lstStyle/>
        <a:p>
          <a:endParaRPr lang="ru-RU"/>
        </a:p>
      </dgm:t>
    </dgm:pt>
    <dgm:pt modelId="{9BECCE56-0428-4451-97CD-6D0E86AF1AD9}" type="pres">
      <dgm:prSet presAssocID="{A9204BC1-7FB2-40DC-8424-A25C55283CA7}" presName="rootConnector" presStyleLbl="node2" presStyleIdx="1" presStyleCnt="4"/>
      <dgm:spPr/>
      <dgm:t>
        <a:bodyPr/>
        <a:lstStyle/>
        <a:p>
          <a:endParaRPr lang="ru-RU"/>
        </a:p>
      </dgm:t>
    </dgm:pt>
    <dgm:pt modelId="{1FE2FACD-86D0-4ADC-9ACA-6A89E0FABAD8}" type="pres">
      <dgm:prSet presAssocID="{A9204BC1-7FB2-40DC-8424-A25C55283CA7}" presName="hierChild4" presStyleCnt="0"/>
      <dgm:spPr/>
    </dgm:pt>
    <dgm:pt modelId="{8EA0652D-AF85-4F6A-A885-8CE2D789ABA6}" type="pres">
      <dgm:prSet presAssocID="{E41589D9-84DF-4CA3-BB0A-85B5E7B556A1}" presName="Name50" presStyleLbl="parChTrans1D3" presStyleIdx="1" presStyleCnt="8"/>
      <dgm:spPr/>
      <dgm:t>
        <a:bodyPr/>
        <a:lstStyle/>
        <a:p>
          <a:endParaRPr lang="ru-RU"/>
        </a:p>
      </dgm:t>
    </dgm:pt>
    <dgm:pt modelId="{D6AC4770-FE1C-4617-9742-492C7BD93CD9}" type="pres">
      <dgm:prSet presAssocID="{C98D34B4-2982-4815-BD54-351E9AC8CA3A}" presName="hierRoot2" presStyleCnt="0">
        <dgm:presLayoutVars>
          <dgm:hierBranch val="r"/>
        </dgm:presLayoutVars>
      </dgm:prSet>
      <dgm:spPr/>
    </dgm:pt>
    <dgm:pt modelId="{7F50EB9A-60B5-41B7-90FF-A071629FD0D4}" type="pres">
      <dgm:prSet presAssocID="{C98D34B4-2982-4815-BD54-351E9AC8CA3A}" presName="rootComposite" presStyleCnt="0"/>
      <dgm:spPr/>
    </dgm:pt>
    <dgm:pt modelId="{CC6E46C1-A7F2-4344-8604-DDBDC1EB9A41}" type="pres">
      <dgm:prSet presAssocID="{C98D34B4-2982-4815-BD54-351E9AC8CA3A}" presName="rootText" presStyleLbl="node3" presStyleIdx="1" presStyleCnt="8">
        <dgm:presLayoutVars>
          <dgm:chPref val="3"/>
        </dgm:presLayoutVars>
      </dgm:prSet>
      <dgm:spPr/>
      <dgm:t>
        <a:bodyPr/>
        <a:lstStyle/>
        <a:p>
          <a:endParaRPr lang="ru-RU"/>
        </a:p>
      </dgm:t>
    </dgm:pt>
    <dgm:pt modelId="{192B23F0-1E42-4AAE-8F83-506006218E61}" type="pres">
      <dgm:prSet presAssocID="{C98D34B4-2982-4815-BD54-351E9AC8CA3A}" presName="rootConnector" presStyleLbl="node3" presStyleIdx="1" presStyleCnt="8"/>
      <dgm:spPr/>
      <dgm:t>
        <a:bodyPr/>
        <a:lstStyle/>
        <a:p>
          <a:endParaRPr lang="ru-RU"/>
        </a:p>
      </dgm:t>
    </dgm:pt>
    <dgm:pt modelId="{9377D811-1E16-4F2D-8BF9-D6DA97B36329}" type="pres">
      <dgm:prSet presAssocID="{C98D34B4-2982-4815-BD54-351E9AC8CA3A}" presName="hierChild4" presStyleCnt="0"/>
      <dgm:spPr/>
    </dgm:pt>
    <dgm:pt modelId="{2AFB8CEC-3CBE-4978-A339-97A0C0FDAF9D}" type="pres">
      <dgm:prSet presAssocID="{C98D34B4-2982-4815-BD54-351E9AC8CA3A}" presName="hierChild5" presStyleCnt="0"/>
      <dgm:spPr/>
    </dgm:pt>
    <dgm:pt modelId="{825C795E-44EF-405E-9EC0-EE13D64214FC}" type="pres">
      <dgm:prSet presAssocID="{C5A205FD-37DF-4BA5-B556-675014F9C625}" presName="Name50" presStyleLbl="parChTrans1D3" presStyleIdx="2" presStyleCnt="8"/>
      <dgm:spPr/>
      <dgm:t>
        <a:bodyPr/>
        <a:lstStyle/>
        <a:p>
          <a:endParaRPr lang="ru-RU"/>
        </a:p>
      </dgm:t>
    </dgm:pt>
    <dgm:pt modelId="{B648174B-8140-48F5-94A7-733A9FC4F41D}" type="pres">
      <dgm:prSet presAssocID="{D123B729-376E-4FAC-A88D-E4CB7FD31F9D}" presName="hierRoot2" presStyleCnt="0">
        <dgm:presLayoutVars>
          <dgm:hierBranch val="r"/>
        </dgm:presLayoutVars>
      </dgm:prSet>
      <dgm:spPr/>
    </dgm:pt>
    <dgm:pt modelId="{71963722-1E03-43E3-9F99-CDD5ACE35B2F}" type="pres">
      <dgm:prSet presAssocID="{D123B729-376E-4FAC-A88D-E4CB7FD31F9D}" presName="rootComposite" presStyleCnt="0"/>
      <dgm:spPr/>
    </dgm:pt>
    <dgm:pt modelId="{D9A4ADB4-FF07-4B89-A1F2-794787608667}" type="pres">
      <dgm:prSet presAssocID="{D123B729-376E-4FAC-A88D-E4CB7FD31F9D}" presName="rootText" presStyleLbl="node3" presStyleIdx="2" presStyleCnt="8">
        <dgm:presLayoutVars>
          <dgm:chPref val="3"/>
        </dgm:presLayoutVars>
      </dgm:prSet>
      <dgm:spPr/>
      <dgm:t>
        <a:bodyPr/>
        <a:lstStyle/>
        <a:p>
          <a:endParaRPr lang="ru-RU"/>
        </a:p>
      </dgm:t>
    </dgm:pt>
    <dgm:pt modelId="{CE944DC9-AB00-4B61-BF22-5BFA8C3813E9}" type="pres">
      <dgm:prSet presAssocID="{D123B729-376E-4FAC-A88D-E4CB7FD31F9D}" presName="rootConnector" presStyleLbl="node3" presStyleIdx="2" presStyleCnt="8"/>
      <dgm:spPr/>
      <dgm:t>
        <a:bodyPr/>
        <a:lstStyle/>
        <a:p>
          <a:endParaRPr lang="ru-RU"/>
        </a:p>
      </dgm:t>
    </dgm:pt>
    <dgm:pt modelId="{F5CF344D-DD63-47B1-94FE-A2DB77073DDC}" type="pres">
      <dgm:prSet presAssocID="{D123B729-376E-4FAC-A88D-E4CB7FD31F9D}" presName="hierChild4" presStyleCnt="0"/>
      <dgm:spPr/>
    </dgm:pt>
    <dgm:pt modelId="{9671E7E3-B486-4CA7-A2B9-66A342ADD597}" type="pres">
      <dgm:prSet presAssocID="{D123B729-376E-4FAC-A88D-E4CB7FD31F9D}" presName="hierChild5" presStyleCnt="0"/>
      <dgm:spPr/>
    </dgm:pt>
    <dgm:pt modelId="{9088208A-2C3A-4511-AB08-901E1DD39DC6}" type="pres">
      <dgm:prSet presAssocID="{B6B0E33F-EBF4-4D4A-9947-F612B7E73664}" presName="Name50" presStyleLbl="parChTrans1D3" presStyleIdx="3" presStyleCnt="8"/>
      <dgm:spPr/>
      <dgm:t>
        <a:bodyPr/>
        <a:lstStyle/>
        <a:p>
          <a:endParaRPr lang="ru-RU"/>
        </a:p>
      </dgm:t>
    </dgm:pt>
    <dgm:pt modelId="{D4EE84C6-FCA4-438F-8BFA-0F68DF3B7BE8}" type="pres">
      <dgm:prSet presAssocID="{A8D68605-0562-45B2-8559-E3D010A33893}" presName="hierRoot2" presStyleCnt="0">
        <dgm:presLayoutVars>
          <dgm:hierBranch val="l"/>
        </dgm:presLayoutVars>
      </dgm:prSet>
      <dgm:spPr/>
    </dgm:pt>
    <dgm:pt modelId="{D567A538-2602-4E45-8146-4BE4FFF2BCDE}" type="pres">
      <dgm:prSet presAssocID="{A8D68605-0562-45B2-8559-E3D010A33893}" presName="rootComposite" presStyleCnt="0"/>
      <dgm:spPr/>
    </dgm:pt>
    <dgm:pt modelId="{F0B4454B-9F09-4A42-AE6F-0291CDD955BC}" type="pres">
      <dgm:prSet presAssocID="{A8D68605-0562-45B2-8559-E3D010A33893}" presName="rootText" presStyleLbl="node3" presStyleIdx="3" presStyleCnt="8">
        <dgm:presLayoutVars>
          <dgm:chPref val="3"/>
        </dgm:presLayoutVars>
      </dgm:prSet>
      <dgm:spPr/>
      <dgm:t>
        <a:bodyPr/>
        <a:lstStyle/>
        <a:p>
          <a:endParaRPr lang="ru-RU"/>
        </a:p>
      </dgm:t>
    </dgm:pt>
    <dgm:pt modelId="{CB812AB0-17D1-47BE-B064-E7067526DAC0}" type="pres">
      <dgm:prSet presAssocID="{A8D68605-0562-45B2-8559-E3D010A33893}" presName="rootConnector" presStyleLbl="node3" presStyleIdx="3" presStyleCnt="8"/>
      <dgm:spPr/>
      <dgm:t>
        <a:bodyPr/>
        <a:lstStyle/>
        <a:p>
          <a:endParaRPr lang="ru-RU"/>
        </a:p>
      </dgm:t>
    </dgm:pt>
    <dgm:pt modelId="{F5FFD1AC-A343-41B2-BA75-597AC647F4F3}" type="pres">
      <dgm:prSet presAssocID="{A8D68605-0562-45B2-8559-E3D010A33893}" presName="hierChild4" presStyleCnt="0"/>
      <dgm:spPr/>
    </dgm:pt>
    <dgm:pt modelId="{8CEF11DC-4BD7-4286-B40A-3C216900BA2E}" type="pres">
      <dgm:prSet presAssocID="{A8D68605-0562-45B2-8559-E3D010A33893}" presName="hierChild5" presStyleCnt="0"/>
      <dgm:spPr/>
    </dgm:pt>
    <dgm:pt modelId="{4B915EDF-934B-499D-AA93-5FACC161E9CE}" type="pres">
      <dgm:prSet presAssocID="{A67DA84D-2209-4003-811C-AED6258C8989}" presName="Name50" presStyleLbl="parChTrans1D3" presStyleIdx="4" presStyleCnt="8"/>
      <dgm:spPr/>
      <dgm:t>
        <a:bodyPr/>
        <a:lstStyle/>
        <a:p>
          <a:endParaRPr lang="ru-RU"/>
        </a:p>
      </dgm:t>
    </dgm:pt>
    <dgm:pt modelId="{2EEF3244-5869-480A-B614-C0F7E5326124}" type="pres">
      <dgm:prSet presAssocID="{3F78A32F-E3D2-4273-8983-E47C7E42DAA7}" presName="hierRoot2" presStyleCnt="0">
        <dgm:presLayoutVars>
          <dgm:hierBranch val="l"/>
        </dgm:presLayoutVars>
      </dgm:prSet>
      <dgm:spPr/>
    </dgm:pt>
    <dgm:pt modelId="{A436BC80-21AB-46A2-AFE9-DFFF50C5A116}" type="pres">
      <dgm:prSet presAssocID="{3F78A32F-E3D2-4273-8983-E47C7E42DAA7}" presName="rootComposite" presStyleCnt="0"/>
      <dgm:spPr/>
    </dgm:pt>
    <dgm:pt modelId="{E9109BA4-309B-4C4F-B5F1-AF5D2EE923E0}" type="pres">
      <dgm:prSet presAssocID="{3F78A32F-E3D2-4273-8983-E47C7E42DAA7}" presName="rootText" presStyleLbl="node3" presStyleIdx="4" presStyleCnt="8">
        <dgm:presLayoutVars>
          <dgm:chPref val="3"/>
        </dgm:presLayoutVars>
      </dgm:prSet>
      <dgm:spPr/>
      <dgm:t>
        <a:bodyPr/>
        <a:lstStyle/>
        <a:p>
          <a:endParaRPr lang="ru-RU"/>
        </a:p>
      </dgm:t>
    </dgm:pt>
    <dgm:pt modelId="{D45EC559-90AE-448E-AC9D-17C8B07B23AE}" type="pres">
      <dgm:prSet presAssocID="{3F78A32F-E3D2-4273-8983-E47C7E42DAA7}" presName="rootConnector" presStyleLbl="node3" presStyleIdx="4" presStyleCnt="8"/>
      <dgm:spPr/>
      <dgm:t>
        <a:bodyPr/>
        <a:lstStyle/>
        <a:p>
          <a:endParaRPr lang="ru-RU"/>
        </a:p>
      </dgm:t>
    </dgm:pt>
    <dgm:pt modelId="{87186724-FA36-492B-BA47-272669B00C66}" type="pres">
      <dgm:prSet presAssocID="{3F78A32F-E3D2-4273-8983-E47C7E42DAA7}" presName="hierChild4" presStyleCnt="0"/>
      <dgm:spPr/>
    </dgm:pt>
    <dgm:pt modelId="{C599EF5C-1135-4A80-B5D6-03CE362DAAF1}" type="pres">
      <dgm:prSet presAssocID="{3F78A32F-E3D2-4273-8983-E47C7E42DAA7}" presName="hierChild5" presStyleCnt="0"/>
      <dgm:spPr/>
    </dgm:pt>
    <dgm:pt modelId="{35295B72-3610-4C52-B231-B1F15DAC94AB}" type="pres">
      <dgm:prSet presAssocID="{A9204BC1-7FB2-40DC-8424-A25C55283CA7}" presName="hierChild5" presStyleCnt="0"/>
      <dgm:spPr/>
    </dgm:pt>
    <dgm:pt modelId="{6E17FA24-D513-4E8E-987F-B86710DF69F9}" type="pres">
      <dgm:prSet presAssocID="{D189AE61-62E0-4022-A9B0-A8C04A2704BC}" presName="Name35" presStyleLbl="parChTrans1D2" presStyleIdx="2" presStyleCnt="4"/>
      <dgm:spPr/>
      <dgm:t>
        <a:bodyPr/>
        <a:lstStyle/>
        <a:p>
          <a:endParaRPr lang="ru-RU"/>
        </a:p>
      </dgm:t>
    </dgm:pt>
    <dgm:pt modelId="{38640B34-93C0-43EC-8227-042C41478D28}" type="pres">
      <dgm:prSet presAssocID="{FB95F74F-E31D-4FD1-931C-92E0A2028619}" presName="hierRoot2" presStyleCnt="0">
        <dgm:presLayoutVars>
          <dgm:hierBranch val="l"/>
        </dgm:presLayoutVars>
      </dgm:prSet>
      <dgm:spPr/>
    </dgm:pt>
    <dgm:pt modelId="{E850E630-E365-4CC4-AE30-6626CC592ABA}" type="pres">
      <dgm:prSet presAssocID="{FB95F74F-E31D-4FD1-931C-92E0A2028619}" presName="rootComposite" presStyleCnt="0"/>
      <dgm:spPr/>
    </dgm:pt>
    <dgm:pt modelId="{558DBA10-1DC3-42BA-975E-58B518851105}" type="pres">
      <dgm:prSet presAssocID="{FB95F74F-E31D-4FD1-931C-92E0A2028619}" presName="rootText" presStyleLbl="node2" presStyleIdx="2" presStyleCnt="4">
        <dgm:presLayoutVars>
          <dgm:chPref val="3"/>
        </dgm:presLayoutVars>
      </dgm:prSet>
      <dgm:spPr/>
      <dgm:t>
        <a:bodyPr/>
        <a:lstStyle/>
        <a:p>
          <a:endParaRPr lang="ru-RU"/>
        </a:p>
      </dgm:t>
    </dgm:pt>
    <dgm:pt modelId="{75AA4032-9089-4898-BD2B-52C177D63015}" type="pres">
      <dgm:prSet presAssocID="{FB95F74F-E31D-4FD1-931C-92E0A2028619}" presName="rootConnector" presStyleLbl="node2" presStyleIdx="2" presStyleCnt="4"/>
      <dgm:spPr/>
      <dgm:t>
        <a:bodyPr/>
        <a:lstStyle/>
        <a:p>
          <a:endParaRPr lang="ru-RU"/>
        </a:p>
      </dgm:t>
    </dgm:pt>
    <dgm:pt modelId="{9B357C01-8D26-49C2-B638-EEA2E2ED2DC9}" type="pres">
      <dgm:prSet presAssocID="{FB95F74F-E31D-4FD1-931C-92E0A2028619}" presName="hierChild4" presStyleCnt="0"/>
      <dgm:spPr/>
    </dgm:pt>
    <dgm:pt modelId="{B39B32AC-E373-48D1-9CA0-328A796A1D59}" type="pres">
      <dgm:prSet presAssocID="{8F86B56D-6993-41DD-B3B4-7F4C197B0B0F}" presName="Name50" presStyleLbl="parChTrans1D3" presStyleIdx="5" presStyleCnt="8"/>
      <dgm:spPr/>
      <dgm:t>
        <a:bodyPr/>
        <a:lstStyle/>
        <a:p>
          <a:endParaRPr lang="ru-RU"/>
        </a:p>
      </dgm:t>
    </dgm:pt>
    <dgm:pt modelId="{AC2FA716-FC2D-4620-9F48-A364BF277216}" type="pres">
      <dgm:prSet presAssocID="{DC857758-F367-4704-BCB7-3A508592465D}" presName="hierRoot2" presStyleCnt="0">
        <dgm:presLayoutVars>
          <dgm:hierBranch val="r"/>
        </dgm:presLayoutVars>
      </dgm:prSet>
      <dgm:spPr/>
    </dgm:pt>
    <dgm:pt modelId="{2C0B1A6C-083A-46D9-BD05-958C965DA6B4}" type="pres">
      <dgm:prSet presAssocID="{DC857758-F367-4704-BCB7-3A508592465D}" presName="rootComposite" presStyleCnt="0"/>
      <dgm:spPr/>
    </dgm:pt>
    <dgm:pt modelId="{19BCB2BC-69F8-4AC7-BA5B-1522C52809F2}" type="pres">
      <dgm:prSet presAssocID="{DC857758-F367-4704-BCB7-3A508592465D}" presName="rootText" presStyleLbl="node3" presStyleIdx="5" presStyleCnt="8">
        <dgm:presLayoutVars>
          <dgm:chPref val="3"/>
        </dgm:presLayoutVars>
      </dgm:prSet>
      <dgm:spPr/>
      <dgm:t>
        <a:bodyPr/>
        <a:lstStyle/>
        <a:p>
          <a:endParaRPr lang="ru-RU"/>
        </a:p>
      </dgm:t>
    </dgm:pt>
    <dgm:pt modelId="{2F344CDA-E8E3-4C3D-A325-8A77A50A6960}" type="pres">
      <dgm:prSet presAssocID="{DC857758-F367-4704-BCB7-3A508592465D}" presName="rootConnector" presStyleLbl="node3" presStyleIdx="5" presStyleCnt="8"/>
      <dgm:spPr/>
      <dgm:t>
        <a:bodyPr/>
        <a:lstStyle/>
        <a:p>
          <a:endParaRPr lang="ru-RU"/>
        </a:p>
      </dgm:t>
    </dgm:pt>
    <dgm:pt modelId="{6A12BDB0-227D-452C-9D06-CA20B22ED1B1}" type="pres">
      <dgm:prSet presAssocID="{DC857758-F367-4704-BCB7-3A508592465D}" presName="hierChild4" presStyleCnt="0"/>
      <dgm:spPr/>
    </dgm:pt>
    <dgm:pt modelId="{80D08223-028D-4953-B866-60D0998144A2}" type="pres">
      <dgm:prSet presAssocID="{DC857758-F367-4704-BCB7-3A508592465D}" presName="hierChild5" presStyleCnt="0"/>
      <dgm:spPr/>
    </dgm:pt>
    <dgm:pt modelId="{B5FE9666-5346-4447-8F82-B39F61759CBF}" type="pres">
      <dgm:prSet presAssocID="{15C38243-50D3-4FB5-A011-06BBE3E97CF2}" presName="Name50" presStyleLbl="parChTrans1D3" presStyleIdx="6" presStyleCnt="8"/>
      <dgm:spPr/>
      <dgm:t>
        <a:bodyPr/>
        <a:lstStyle/>
        <a:p>
          <a:endParaRPr lang="ru-RU"/>
        </a:p>
      </dgm:t>
    </dgm:pt>
    <dgm:pt modelId="{2B3957E4-5A24-457C-94E4-4FF2317631F1}" type="pres">
      <dgm:prSet presAssocID="{321AA083-7BB0-48C0-B4C1-29C0B07A7A09}" presName="hierRoot2" presStyleCnt="0">
        <dgm:presLayoutVars>
          <dgm:hierBranch val="l"/>
        </dgm:presLayoutVars>
      </dgm:prSet>
      <dgm:spPr/>
    </dgm:pt>
    <dgm:pt modelId="{71D15015-0AA7-49D0-9F8F-58F49677A003}" type="pres">
      <dgm:prSet presAssocID="{321AA083-7BB0-48C0-B4C1-29C0B07A7A09}" presName="rootComposite" presStyleCnt="0"/>
      <dgm:spPr/>
    </dgm:pt>
    <dgm:pt modelId="{73848A52-CB79-41F6-9EC8-43C72D83BD91}" type="pres">
      <dgm:prSet presAssocID="{321AA083-7BB0-48C0-B4C1-29C0B07A7A09}" presName="rootText" presStyleLbl="node3" presStyleIdx="6" presStyleCnt="8">
        <dgm:presLayoutVars>
          <dgm:chPref val="3"/>
        </dgm:presLayoutVars>
      </dgm:prSet>
      <dgm:spPr/>
      <dgm:t>
        <a:bodyPr/>
        <a:lstStyle/>
        <a:p>
          <a:endParaRPr lang="ru-RU"/>
        </a:p>
      </dgm:t>
    </dgm:pt>
    <dgm:pt modelId="{453A1DFF-B5AC-4140-BEBB-805DEE58C156}" type="pres">
      <dgm:prSet presAssocID="{321AA083-7BB0-48C0-B4C1-29C0B07A7A09}" presName="rootConnector" presStyleLbl="node3" presStyleIdx="6" presStyleCnt="8"/>
      <dgm:spPr/>
      <dgm:t>
        <a:bodyPr/>
        <a:lstStyle/>
        <a:p>
          <a:endParaRPr lang="ru-RU"/>
        </a:p>
      </dgm:t>
    </dgm:pt>
    <dgm:pt modelId="{C0924E3C-2CDC-4472-B07A-A3A2B8969A1B}" type="pres">
      <dgm:prSet presAssocID="{321AA083-7BB0-48C0-B4C1-29C0B07A7A09}" presName="hierChild4" presStyleCnt="0"/>
      <dgm:spPr/>
    </dgm:pt>
    <dgm:pt modelId="{AEF38EFE-1F16-4F77-A577-8E6BB4DDA042}" type="pres">
      <dgm:prSet presAssocID="{321AA083-7BB0-48C0-B4C1-29C0B07A7A09}" presName="hierChild5" presStyleCnt="0"/>
      <dgm:spPr/>
    </dgm:pt>
    <dgm:pt modelId="{8B6E4149-29B9-44F8-B9D3-A6CB43109BC3}" type="pres">
      <dgm:prSet presAssocID="{FB95F74F-E31D-4FD1-931C-92E0A2028619}" presName="hierChild5" presStyleCnt="0"/>
      <dgm:spPr/>
    </dgm:pt>
    <dgm:pt modelId="{04A85DEA-2F77-4267-8391-FEF62B514A3E}" type="pres">
      <dgm:prSet presAssocID="{36F371BD-1208-49D1-BA25-24947B6B7B1F}" presName="Name35" presStyleLbl="parChTrans1D2" presStyleIdx="3" presStyleCnt="4"/>
      <dgm:spPr/>
      <dgm:t>
        <a:bodyPr/>
        <a:lstStyle/>
        <a:p>
          <a:endParaRPr lang="ru-RU"/>
        </a:p>
      </dgm:t>
    </dgm:pt>
    <dgm:pt modelId="{3885411B-DBFA-4054-8250-C835A8523DDF}" type="pres">
      <dgm:prSet presAssocID="{3F4F4D33-5226-4AE1-ADC1-95F170C43B29}" presName="hierRoot2" presStyleCnt="0">
        <dgm:presLayoutVars>
          <dgm:hierBranch val="init"/>
        </dgm:presLayoutVars>
      </dgm:prSet>
      <dgm:spPr/>
    </dgm:pt>
    <dgm:pt modelId="{18698D05-DA38-4FA1-9F72-25E5666D56D7}" type="pres">
      <dgm:prSet presAssocID="{3F4F4D33-5226-4AE1-ADC1-95F170C43B29}" presName="rootComposite" presStyleCnt="0"/>
      <dgm:spPr/>
    </dgm:pt>
    <dgm:pt modelId="{5CF880E4-91ED-4845-9D1D-BE068B2B7861}" type="pres">
      <dgm:prSet presAssocID="{3F4F4D33-5226-4AE1-ADC1-95F170C43B29}" presName="rootText" presStyleLbl="node2" presStyleIdx="3" presStyleCnt="4">
        <dgm:presLayoutVars>
          <dgm:chPref val="3"/>
        </dgm:presLayoutVars>
      </dgm:prSet>
      <dgm:spPr/>
      <dgm:t>
        <a:bodyPr/>
        <a:lstStyle/>
        <a:p>
          <a:endParaRPr lang="ru-RU"/>
        </a:p>
      </dgm:t>
    </dgm:pt>
    <dgm:pt modelId="{DE0C3CD1-4201-43A4-958C-EDE64E9FB510}" type="pres">
      <dgm:prSet presAssocID="{3F4F4D33-5226-4AE1-ADC1-95F170C43B29}" presName="rootConnector" presStyleLbl="node2" presStyleIdx="3" presStyleCnt="4"/>
      <dgm:spPr/>
      <dgm:t>
        <a:bodyPr/>
        <a:lstStyle/>
        <a:p>
          <a:endParaRPr lang="ru-RU"/>
        </a:p>
      </dgm:t>
    </dgm:pt>
    <dgm:pt modelId="{A6DE7BCA-82E2-4B5F-BBF7-C09509DA2CE6}" type="pres">
      <dgm:prSet presAssocID="{3F4F4D33-5226-4AE1-ADC1-95F170C43B29}" presName="hierChild4" presStyleCnt="0"/>
      <dgm:spPr/>
    </dgm:pt>
    <dgm:pt modelId="{B55F581B-CF84-4849-919B-2C63CC8DEB28}" type="pres">
      <dgm:prSet presAssocID="{DA1A8334-0252-494F-8010-F10763014372}" presName="Name37" presStyleLbl="parChTrans1D3" presStyleIdx="7" presStyleCnt="8"/>
      <dgm:spPr/>
      <dgm:t>
        <a:bodyPr/>
        <a:lstStyle/>
        <a:p>
          <a:endParaRPr lang="ru-RU"/>
        </a:p>
      </dgm:t>
    </dgm:pt>
    <dgm:pt modelId="{D88982DE-D178-40FE-B3F2-AABE6481251C}" type="pres">
      <dgm:prSet presAssocID="{DF7D264E-7EC0-434D-A0AB-97CFC07C7DA5}" presName="hierRoot2" presStyleCnt="0">
        <dgm:presLayoutVars>
          <dgm:hierBranch val="init"/>
        </dgm:presLayoutVars>
      </dgm:prSet>
      <dgm:spPr/>
    </dgm:pt>
    <dgm:pt modelId="{3F779695-3C26-4E9B-B141-7AD816BF254F}" type="pres">
      <dgm:prSet presAssocID="{DF7D264E-7EC0-434D-A0AB-97CFC07C7DA5}" presName="rootComposite" presStyleCnt="0"/>
      <dgm:spPr/>
    </dgm:pt>
    <dgm:pt modelId="{DF61114E-B674-4C56-B77D-C4046DDC017E}" type="pres">
      <dgm:prSet presAssocID="{DF7D264E-7EC0-434D-A0AB-97CFC07C7DA5}" presName="rootText" presStyleLbl="node3" presStyleIdx="7" presStyleCnt="8">
        <dgm:presLayoutVars>
          <dgm:chPref val="3"/>
        </dgm:presLayoutVars>
      </dgm:prSet>
      <dgm:spPr/>
      <dgm:t>
        <a:bodyPr/>
        <a:lstStyle/>
        <a:p>
          <a:endParaRPr lang="ru-RU"/>
        </a:p>
      </dgm:t>
    </dgm:pt>
    <dgm:pt modelId="{27B84648-4B25-45F0-B70A-ADBFE3DAC9EC}" type="pres">
      <dgm:prSet presAssocID="{DF7D264E-7EC0-434D-A0AB-97CFC07C7DA5}" presName="rootConnector" presStyleLbl="node3" presStyleIdx="7" presStyleCnt="8"/>
      <dgm:spPr/>
      <dgm:t>
        <a:bodyPr/>
        <a:lstStyle/>
        <a:p>
          <a:endParaRPr lang="ru-RU"/>
        </a:p>
      </dgm:t>
    </dgm:pt>
    <dgm:pt modelId="{87FC24EB-D456-4ECC-BB29-23FAE6D6048B}" type="pres">
      <dgm:prSet presAssocID="{DF7D264E-7EC0-434D-A0AB-97CFC07C7DA5}" presName="hierChild4" presStyleCnt="0"/>
      <dgm:spPr/>
    </dgm:pt>
    <dgm:pt modelId="{188A2923-A4AB-4154-A1BE-FB4DAF2AD5FB}" type="pres">
      <dgm:prSet presAssocID="{DF7D264E-7EC0-434D-A0AB-97CFC07C7DA5}" presName="hierChild5" presStyleCnt="0"/>
      <dgm:spPr/>
    </dgm:pt>
    <dgm:pt modelId="{B6F793CC-C133-49EB-887B-F28AE89671CE}" type="pres">
      <dgm:prSet presAssocID="{3F4F4D33-5226-4AE1-ADC1-95F170C43B29}" presName="hierChild5" presStyleCnt="0"/>
      <dgm:spPr/>
    </dgm:pt>
    <dgm:pt modelId="{EDFB34B3-1E35-4091-842A-511AC132680E}" type="pres">
      <dgm:prSet presAssocID="{087E5212-643C-4473-B375-59CD9F58D5F6}" presName="hierChild3" presStyleCnt="0"/>
      <dgm:spPr/>
    </dgm:pt>
  </dgm:ptLst>
  <dgm:cxnLst>
    <dgm:cxn modelId="{2B7DCCF1-A249-4851-94F8-9ECC46FEDFC3}" type="presOf" srcId="{AF7A0A6B-01F3-4FC4-9CB6-866EF49D491B}" destId="{AD23B91D-3959-4505-A2EE-E03451D02357}" srcOrd="0" destOrd="0" presId="urn:microsoft.com/office/officeart/2005/8/layout/orgChart1"/>
    <dgm:cxn modelId="{F985C099-A957-415C-A845-85D65676F92E}" type="presOf" srcId="{9CB3E665-AD24-4443-A284-05B35B3F4434}" destId="{F50C0027-1CDB-42FE-A266-8E6C6F02A4B4}" srcOrd="1" destOrd="0" presId="urn:microsoft.com/office/officeart/2005/8/layout/orgChart1"/>
    <dgm:cxn modelId="{293826EB-02E8-4722-9DA0-0556F1D61486}" type="presOf" srcId="{547D5517-2911-4BFD-97FF-AB8DEA39CA46}" destId="{2CAFBEDF-7892-403F-873B-02D12CF2AD81}" srcOrd="0" destOrd="0" presId="urn:microsoft.com/office/officeart/2005/8/layout/orgChart1"/>
    <dgm:cxn modelId="{C04EA32A-F211-41CF-B8B2-503353EEE930}" type="presOf" srcId="{3F78A32F-E3D2-4273-8983-E47C7E42DAA7}" destId="{D45EC559-90AE-448E-AC9D-17C8B07B23AE}" srcOrd="1" destOrd="0" presId="urn:microsoft.com/office/officeart/2005/8/layout/orgChart1"/>
    <dgm:cxn modelId="{B9267418-5F56-4A8B-843E-0E1D15F2630A}" srcId="{087E5212-643C-4473-B375-59CD9F58D5F6}" destId="{FB95F74F-E31D-4FD1-931C-92E0A2028619}" srcOrd="2" destOrd="0" parTransId="{D189AE61-62E0-4022-A9B0-A8C04A2704BC}" sibTransId="{BD79E222-ACCE-4F0A-AF03-E4C20752361B}"/>
    <dgm:cxn modelId="{749F7CE1-6FA9-4735-A4FF-680D260A0C8E}" type="presOf" srcId="{321AA083-7BB0-48C0-B4C1-29C0B07A7A09}" destId="{73848A52-CB79-41F6-9EC8-43C72D83BD91}" srcOrd="0" destOrd="0" presId="urn:microsoft.com/office/officeart/2005/8/layout/orgChart1"/>
    <dgm:cxn modelId="{3C024B9E-ECDA-4DAE-A1C4-F28FF77A199F}" type="presOf" srcId="{744FC663-D13C-490F-8028-E624F6B6EE34}" destId="{1DDF278A-7381-4B99-A3C4-0C27A0F6F14B}" srcOrd="0" destOrd="0" presId="urn:microsoft.com/office/officeart/2005/8/layout/orgChart1"/>
    <dgm:cxn modelId="{AD06FFE3-346B-4D6C-A298-F522A4945372}" type="presOf" srcId="{0C02A954-801B-49E5-BEA7-93C5BA9DA23A}" destId="{E1B8C812-A94A-413C-B34B-9C706A4714A0}" srcOrd="1" destOrd="0" presId="urn:microsoft.com/office/officeart/2005/8/layout/orgChart1"/>
    <dgm:cxn modelId="{6BEF7B80-507C-4782-BAB7-322DE91243F3}" type="presOf" srcId="{0C876C92-9356-4F5F-93E0-79648DDFDAAC}" destId="{A8B3123A-81FD-4DF9-9E7E-21CEA0071877}" srcOrd="0" destOrd="0" presId="urn:microsoft.com/office/officeart/2005/8/layout/orgChart1"/>
    <dgm:cxn modelId="{7E959036-C74F-4241-BEBA-805FA4FA9D70}" srcId="{A9204BC1-7FB2-40DC-8424-A25C55283CA7}" destId="{A8D68605-0562-45B2-8559-E3D010A33893}" srcOrd="2" destOrd="0" parTransId="{B6B0E33F-EBF4-4D4A-9947-F612B7E73664}" sibTransId="{A404E579-EC65-495C-AD7E-FEE02F1C6AD4}"/>
    <dgm:cxn modelId="{4F13C8A6-A358-454C-A766-608FD7BC71DB}" type="presOf" srcId="{A9204BC1-7FB2-40DC-8424-A25C55283CA7}" destId="{9BECCE56-0428-4451-97CD-6D0E86AF1AD9}" srcOrd="1" destOrd="0" presId="urn:microsoft.com/office/officeart/2005/8/layout/orgChart1"/>
    <dgm:cxn modelId="{DE998CBF-E99B-4531-A488-23C6C4983489}" srcId="{A9204BC1-7FB2-40DC-8424-A25C55283CA7}" destId="{3F78A32F-E3D2-4273-8983-E47C7E42DAA7}" srcOrd="3" destOrd="0" parTransId="{A67DA84D-2209-4003-811C-AED6258C8989}" sibTransId="{D0360F91-F676-4E7C-B1D0-4EBA5BE32F91}"/>
    <dgm:cxn modelId="{D8B6367A-6362-40F3-87C5-8067DF9C44FD}" type="presOf" srcId="{DA1A8334-0252-494F-8010-F10763014372}" destId="{B55F581B-CF84-4849-919B-2C63CC8DEB28}" srcOrd="0" destOrd="0" presId="urn:microsoft.com/office/officeart/2005/8/layout/orgChart1"/>
    <dgm:cxn modelId="{27844655-7E4F-439A-B0C3-ED5673FE3F72}" type="presOf" srcId="{FB95F74F-E31D-4FD1-931C-92E0A2028619}" destId="{558DBA10-1DC3-42BA-975E-58B518851105}" srcOrd="0" destOrd="0" presId="urn:microsoft.com/office/officeart/2005/8/layout/orgChart1"/>
    <dgm:cxn modelId="{9BBDAEF5-8184-43C6-8DA3-1CD3356ADC87}" type="presOf" srcId="{DC857758-F367-4704-BCB7-3A508592465D}" destId="{19BCB2BC-69F8-4AC7-BA5B-1522C52809F2}" srcOrd="0" destOrd="0" presId="urn:microsoft.com/office/officeart/2005/8/layout/orgChart1"/>
    <dgm:cxn modelId="{36B20ABA-BE00-470F-8DEE-82B887EDF755}" type="presOf" srcId="{DF7D264E-7EC0-434D-A0AB-97CFC07C7DA5}" destId="{DF61114E-B674-4C56-B77D-C4046DDC017E}" srcOrd="0" destOrd="0" presId="urn:microsoft.com/office/officeart/2005/8/layout/orgChart1"/>
    <dgm:cxn modelId="{80E6A379-C861-4FED-A347-2279265AE0FF}" type="presOf" srcId="{3F4F4D33-5226-4AE1-ADC1-95F170C43B29}" destId="{5CF880E4-91ED-4845-9D1D-BE068B2B7861}" srcOrd="0" destOrd="0" presId="urn:microsoft.com/office/officeart/2005/8/layout/orgChart1"/>
    <dgm:cxn modelId="{80D0088E-5397-40EF-81DE-581FBD9E8655}" srcId="{087E5212-643C-4473-B375-59CD9F58D5F6}" destId="{A9204BC1-7FB2-40DC-8424-A25C55283CA7}" srcOrd="1" destOrd="0" parTransId="{0C876C92-9356-4F5F-93E0-79648DDFDAAC}" sibTransId="{09AE5AEE-397A-4684-A160-4F825A9AD00C}"/>
    <dgm:cxn modelId="{EBA592BE-B580-47E7-B6B0-D38D2E5F67F6}" type="presOf" srcId="{E41589D9-84DF-4CA3-BB0A-85B5E7B556A1}" destId="{8EA0652D-AF85-4F6A-A885-8CE2D789ABA6}" srcOrd="0" destOrd="0" presId="urn:microsoft.com/office/officeart/2005/8/layout/orgChart1"/>
    <dgm:cxn modelId="{976D73A7-9684-4427-BE7C-F46F8AD6384E}" type="presOf" srcId="{B6B0E33F-EBF4-4D4A-9947-F612B7E73664}" destId="{9088208A-2C3A-4511-AB08-901E1DD39DC6}" srcOrd="0" destOrd="0" presId="urn:microsoft.com/office/officeart/2005/8/layout/orgChart1"/>
    <dgm:cxn modelId="{0DE01AB6-5A63-4838-8690-F2E1F66DFAC8}" srcId="{A9204BC1-7FB2-40DC-8424-A25C55283CA7}" destId="{C98D34B4-2982-4815-BD54-351E9AC8CA3A}" srcOrd="0" destOrd="0" parTransId="{E41589D9-84DF-4CA3-BB0A-85B5E7B556A1}" sibTransId="{76142F8A-7279-43EB-978F-ABEB7B435C45}"/>
    <dgm:cxn modelId="{7128BCA1-6C28-4585-9DBB-1507F55B9295}" type="presOf" srcId="{087E5212-643C-4473-B375-59CD9F58D5F6}" destId="{6CD3829F-6491-4508-96AD-E2CCFC4FB41F}" srcOrd="1" destOrd="0" presId="urn:microsoft.com/office/officeart/2005/8/layout/orgChart1"/>
    <dgm:cxn modelId="{EC182CA1-26CA-42E2-ADCB-3833F55D0D45}" srcId="{087E5212-643C-4473-B375-59CD9F58D5F6}" destId="{3F4F4D33-5226-4AE1-ADC1-95F170C43B29}" srcOrd="3" destOrd="0" parTransId="{36F371BD-1208-49D1-BA25-24947B6B7B1F}" sibTransId="{68815468-5C1E-4AE6-BCE4-B159A7F7649D}"/>
    <dgm:cxn modelId="{BAA01D96-B565-44C2-B045-BBB4B40A4C57}" type="presOf" srcId="{FB95F74F-E31D-4FD1-931C-92E0A2028619}" destId="{75AA4032-9089-4898-BD2B-52C177D63015}" srcOrd="1" destOrd="0" presId="urn:microsoft.com/office/officeart/2005/8/layout/orgChart1"/>
    <dgm:cxn modelId="{2D42111D-C47B-45DF-89E6-DC1BC3B75D50}" type="presOf" srcId="{C98D34B4-2982-4815-BD54-351E9AC8CA3A}" destId="{192B23F0-1E42-4AAE-8F83-506006218E61}" srcOrd="1" destOrd="0" presId="urn:microsoft.com/office/officeart/2005/8/layout/orgChart1"/>
    <dgm:cxn modelId="{D3D327DE-DFF0-4BBF-A8F4-EAF43F205F4B}" type="presOf" srcId="{3F4F4D33-5226-4AE1-ADC1-95F170C43B29}" destId="{DE0C3CD1-4201-43A4-958C-EDE64E9FB510}" srcOrd="1" destOrd="0" presId="urn:microsoft.com/office/officeart/2005/8/layout/orgChart1"/>
    <dgm:cxn modelId="{910237F1-27E7-4723-97B8-C661680486F5}" type="presOf" srcId="{A8D68605-0562-45B2-8559-E3D010A33893}" destId="{CB812AB0-17D1-47BE-B064-E7067526DAC0}" srcOrd="1" destOrd="0" presId="urn:microsoft.com/office/officeart/2005/8/layout/orgChart1"/>
    <dgm:cxn modelId="{C6B803AC-A336-4B43-BF4C-F20AA8F57664}" type="presOf" srcId="{D123B729-376E-4FAC-A88D-E4CB7FD31F9D}" destId="{CE944DC9-AB00-4B61-BF22-5BFA8C3813E9}" srcOrd="1" destOrd="0" presId="urn:microsoft.com/office/officeart/2005/8/layout/orgChart1"/>
    <dgm:cxn modelId="{24FF8EF9-D835-44E7-BF5D-9CE99CB05EDA}" srcId="{9CB3E665-AD24-4443-A284-05B35B3F4434}" destId="{B22825D0-CE91-424D-A1F3-E5DF7D32F1EE}" srcOrd="0" destOrd="0" parTransId="{AF7A0A6B-01F3-4FC4-9CB6-866EF49D491B}" sibTransId="{E9BABB99-B145-4431-B06A-C3B3614AF50D}"/>
    <dgm:cxn modelId="{6CFFD10F-22FF-429B-B8ED-51FD3AB88086}" srcId="{3F4F4D33-5226-4AE1-ADC1-95F170C43B29}" destId="{DF7D264E-7EC0-434D-A0AB-97CFC07C7DA5}" srcOrd="0" destOrd="0" parTransId="{DA1A8334-0252-494F-8010-F10763014372}" sibTransId="{F7589374-8AE3-42A7-A231-83F979277ECF}"/>
    <dgm:cxn modelId="{6F4E7D0A-7645-45DC-B790-5B17315BDC19}" type="presOf" srcId="{0C02A954-801B-49E5-BEA7-93C5BA9DA23A}" destId="{C8A91904-D275-415E-B14B-7930E0AC42AB}" srcOrd="0" destOrd="0" presId="urn:microsoft.com/office/officeart/2005/8/layout/orgChart1"/>
    <dgm:cxn modelId="{4CA2328C-F40D-4CE3-B3EA-E71AF1436753}" type="presOf" srcId="{A6F2E088-EE78-41FB-86AB-4394DF9FB1CC}" destId="{72DEBFF0-D50E-45E8-B1A8-B0A41A0A6D80}" srcOrd="1" destOrd="0" presId="urn:microsoft.com/office/officeart/2005/8/layout/orgChart1"/>
    <dgm:cxn modelId="{FC5D4CE8-51E6-4B45-996B-C0EE29E83C9C}" type="presOf" srcId="{D189AE61-62E0-4022-A9B0-A8C04A2704BC}" destId="{6E17FA24-D513-4E8E-987F-B86710DF69F9}" srcOrd="0" destOrd="0" presId="urn:microsoft.com/office/officeart/2005/8/layout/orgChart1"/>
    <dgm:cxn modelId="{124F360A-C30B-47A7-AE25-50E853A6D112}" type="presOf" srcId="{DC857758-F367-4704-BCB7-3A508592465D}" destId="{2F344CDA-E8E3-4C3D-A325-8A77A50A6960}" srcOrd="1" destOrd="0" presId="urn:microsoft.com/office/officeart/2005/8/layout/orgChart1"/>
    <dgm:cxn modelId="{BE3D18A1-CCC2-4886-A43B-D29457EDA5C0}" type="presOf" srcId="{94BC9A57-80C8-4C76-94E4-0014EE998683}" destId="{3585176A-0922-4365-99AF-00693439DBD0}" srcOrd="0" destOrd="0" presId="urn:microsoft.com/office/officeart/2005/8/layout/orgChart1"/>
    <dgm:cxn modelId="{6C4943DE-033D-477E-B9BC-784A99595BB3}" type="presOf" srcId="{8F86B56D-6993-41DD-B3B4-7F4C197B0B0F}" destId="{B39B32AC-E373-48D1-9CA0-328A796A1D59}" srcOrd="0" destOrd="0" presId="urn:microsoft.com/office/officeart/2005/8/layout/orgChart1"/>
    <dgm:cxn modelId="{95F4EAEA-6200-4C2D-85C0-18E2D6432A76}" type="presOf" srcId="{A6F2E088-EE78-41FB-86AB-4394DF9FB1CC}" destId="{CC6687E4-DE50-493C-B80D-1962049C2FB8}" srcOrd="0" destOrd="0" presId="urn:microsoft.com/office/officeart/2005/8/layout/orgChart1"/>
    <dgm:cxn modelId="{214288F0-5AF1-44C3-87EE-C12D4E9684AE}" type="presOf" srcId="{15C38243-50D3-4FB5-A011-06BBE3E97CF2}" destId="{B5FE9666-5346-4447-8F82-B39F61759CBF}" srcOrd="0" destOrd="0" presId="urn:microsoft.com/office/officeart/2005/8/layout/orgChart1"/>
    <dgm:cxn modelId="{9FF5C64C-3703-4FD4-9C51-8C5C6DAC5EBE}" type="presOf" srcId="{A8D68605-0562-45B2-8559-E3D010A33893}" destId="{F0B4454B-9F09-4A42-AE6F-0291CDD955BC}" srcOrd="0" destOrd="0" presId="urn:microsoft.com/office/officeart/2005/8/layout/orgChart1"/>
    <dgm:cxn modelId="{B120D4C1-A178-49E6-A4C8-0D75080D86BB}" srcId="{9CB3E665-AD24-4443-A284-05B35B3F4434}" destId="{0C02A954-801B-49E5-BEA7-93C5BA9DA23A}" srcOrd="1" destOrd="0" parTransId="{289552AE-7483-44F7-8451-FD41999EEBC2}" sibTransId="{E9C289BF-2F17-4EEA-8BA9-5854516660E7}"/>
    <dgm:cxn modelId="{2CE8BEAE-E41D-40B6-BB8A-63BAED17D831}" type="presOf" srcId="{D123B729-376E-4FAC-A88D-E4CB7FD31F9D}" destId="{D9A4ADB4-FF07-4B89-A1F2-794787608667}" srcOrd="0" destOrd="0" presId="urn:microsoft.com/office/officeart/2005/8/layout/orgChart1"/>
    <dgm:cxn modelId="{6A0B6770-5CA6-4545-823B-F48A567CABAE}" type="presOf" srcId="{3F78A32F-E3D2-4273-8983-E47C7E42DAA7}" destId="{E9109BA4-309B-4C4F-B5F1-AF5D2EE923E0}" srcOrd="0" destOrd="0" presId="urn:microsoft.com/office/officeart/2005/8/layout/orgChart1"/>
    <dgm:cxn modelId="{CB9AAA33-874A-4527-9A27-7A80DABE9A7D}" srcId="{FB95F74F-E31D-4FD1-931C-92E0A2028619}" destId="{DC857758-F367-4704-BCB7-3A508592465D}" srcOrd="0" destOrd="0" parTransId="{8F86B56D-6993-41DD-B3B4-7F4C197B0B0F}" sibTransId="{25904C79-4990-4125-81BF-72A783B54061}"/>
    <dgm:cxn modelId="{55CCD614-2DA5-417E-9B12-4107DE44C513}" srcId="{A9204BC1-7FB2-40DC-8424-A25C55283CA7}" destId="{D123B729-376E-4FAC-A88D-E4CB7FD31F9D}" srcOrd="1" destOrd="0" parTransId="{C5A205FD-37DF-4BA5-B556-675014F9C625}" sibTransId="{EB8E2240-4B6A-485F-8570-65D07C2719B3}"/>
    <dgm:cxn modelId="{ACD890A1-D714-4DB0-8E6A-75629BFE6D9C}" srcId="{A6F2E088-EE78-41FB-86AB-4394DF9FB1CC}" destId="{9CB3E665-AD24-4443-A284-05B35B3F4434}" srcOrd="0" destOrd="0" parTransId="{547D5517-2911-4BFD-97FF-AB8DEA39CA46}" sibTransId="{93F55FE3-F6D4-459A-B789-0107C56DB60D}"/>
    <dgm:cxn modelId="{3A7AAFD9-BA5D-4F9E-BDBC-799EF7601240}" type="presOf" srcId="{A67DA84D-2209-4003-811C-AED6258C8989}" destId="{4B915EDF-934B-499D-AA93-5FACC161E9CE}" srcOrd="0" destOrd="0" presId="urn:microsoft.com/office/officeart/2005/8/layout/orgChart1"/>
    <dgm:cxn modelId="{C34C4431-3786-4D55-8224-7CE3B3FFF76A}" srcId="{087E5212-643C-4473-B375-59CD9F58D5F6}" destId="{A6F2E088-EE78-41FB-86AB-4394DF9FB1CC}" srcOrd="0" destOrd="0" parTransId="{744FC663-D13C-490F-8028-E624F6B6EE34}" sibTransId="{D9CB5CBA-E26E-456A-8127-D748B20C2747}"/>
    <dgm:cxn modelId="{C04F85F7-8173-4276-9820-18E2C31A2C56}" type="presOf" srcId="{DF7D264E-7EC0-434D-A0AB-97CFC07C7DA5}" destId="{27B84648-4B25-45F0-B70A-ADBFE3DAC9EC}" srcOrd="1" destOrd="0" presId="urn:microsoft.com/office/officeart/2005/8/layout/orgChart1"/>
    <dgm:cxn modelId="{301115E4-DE6D-47DB-9E5A-9EB9E0D42993}" type="presOf" srcId="{C98D34B4-2982-4815-BD54-351E9AC8CA3A}" destId="{CC6E46C1-A7F2-4344-8604-DDBDC1EB9A41}" srcOrd="0" destOrd="0" presId="urn:microsoft.com/office/officeart/2005/8/layout/orgChart1"/>
    <dgm:cxn modelId="{7FB3F780-379C-4066-A630-60B91699E204}" type="presOf" srcId="{C5A205FD-37DF-4BA5-B556-675014F9C625}" destId="{825C795E-44EF-405E-9EC0-EE13D64214FC}" srcOrd="0" destOrd="0" presId="urn:microsoft.com/office/officeart/2005/8/layout/orgChart1"/>
    <dgm:cxn modelId="{BF32B0F6-EE5D-4DE1-8C99-C7E1F741FC79}" type="presOf" srcId="{289552AE-7483-44F7-8451-FD41999EEBC2}" destId="{22B8EE14-202E-4B86-B14C-3DB1835D8A56}" srcOrd="0" destOrd="0" presId="urn:microsoft.com/office/officeart/2005/8/layout/orgChart1"/>
    <dgm:cxn modelId="{3352821F-5F55-4332-88B7-CCC1DA66E0B0}" type="presOf" srcId="{087E5212-643C-4473-B375-59CD9F58D5F6}" destId="{A0CF176A-A8FE-4F6B-A8D8-9887D476925D}" srcOrd="0" destOrd="0" presId="urn:microsoft.com/office/officeart/2005/8/layout/orgChart1"/>
    <dgm:cxn modelId="{5649A0B9-D5A4-4346-9A26-88CEB41A5E7A}" srcId="{94BC9A57-80C8-4C76-94E4-0014EE998683}" destId="{087E5212-643C-4473-B375-59CD9F58D5F6}" srcOrd="0" destOrd="0" parTransId="{20B29E1E-4317-477A-B9D9-A379AFF61534}" sibTransId="{0643801F-56B9-4386-BD0A-FE51355AEDD5}"/>
    <dgm:cxn modelId="{7648B554-D218-4008-88FC-5993546F2039}" type="presOf" srcId="{B22825D0-CE91-424D-A1F3-E5DF7D32F1EE}" destId="{E43C775F-7383-4BC8-94B3-A8FE279D3ECD}" srcOrd="0" destOrd="0" presId="urn:microsoft.com/office/officeart/2005/8/layout/orgChart1"/>
    <dgm:cxn modelId="{0EBAD8E2-CE7D-4EEB-B641-9EFA32293639}" type="presOf" srcId="{321AA083-7BB0-48C0-B4C1-29C0B07A7A09}" destId="{453A1DFF-B5AC-4140-BEBB-805DEE58C156}" srcOrd="1" destOrd="0" presId="urn:microsoft.com/office/officeart/2005/8/layout/orgChart1"/>
    <dgm:cxn modelId="{0C6CF729-2F94-4829-9246-B7A8EBB2DB0A}" srcId="{FB95F74F-E31D-4FD1-931C-92E0A2028619}" destId="{321AA083-7BB0-48C0-B4C1-29C0B07A7A09}" srcOrd="1" destOrd="0" parTransId="{15C38243-50D3-4FB5-A011-06BBE3E97CF2}" sibTransId="{5F6EC50C-B823-409B-9DF2-4A4C0C9CD6CD}"/>
    <dgm:cxn modelId="{E2EC24B3-2184-4947-8E59-4DC0CF935D64}" type="presOf" srcId="{B22825D0-CE91-424D-A1F3-E5DF7D32F1EE}" destId="{FB0A41E4-EC3C-45C1-9BD3-E1D320AF778D}" srcOrd="1" destOrd="0" presId="urn:microsoft.com/office/officeart/2005/8/layout/orgChart1"/>
    <dgm:cxn modelId="{13857A57-45C1-45F0-A9B9-BC4A414B1C8D}" type="presOf" srcId="{36F371BD-1208-49D1-BA25-24947B6B7B1F}" destId="{04A85DEA-2F77-4267-8391-FEF62B514A3E}" srcOrd="0" destOrd="0" presId="urn:microsoft.com/office/officeart/2005/8/layout/orgChart1"/>
    <dgm:cxn modelId="{A96D829B-38AE-48C4-B22B-D381FF51A4BC}" type="presOf" srcId="{A9204BC1-7FB2-40DC-8424-A25C55283CA7}" destId="{1AEFE202-FD65-4A9D-BCA0-4FCF2F9C8BDA}" srcOrd="0" destOrd="0" presId="urn:microsoft.com/office/officeart/2005/8/layout/orgChart1"/>
    <dgm:cxn modelId="{23550033-2E28-4944-99E2-5994A50EE58B}" type="presOf" srcId="{9CB3E665-AD24-4443-A284-05B35B3F4434}" destId="{7D6E056E-264D-426F-BC48-7B387ECC003E}" srcOrd="0" destOrd="0" presId="urn:microsoft.com/office/officeart/2005/8/layout/orgChart1"/>
    <dgm:cxn modelId="{697EADAC-6511-4D5A-9BD8-26279B900DEC}" type="presParOf" srcId="{3585176A-0922-4365-99AF-00693439DBD0}" destId="{FBFC4A30-37B3-41F9-AA24-40F99FE45DA5}" srcOrd="0" destOrd="0" presId="urn:microsoft.com/office/officeart/2005/8/layout/orgChart1"/>
    <dgm:cxn modelId="{9E7DDF5C-2B68-4683-9A37-354C0F7CCDA0}" type="presParOf" srcId="{FBFC4A30-37B3-41F9-AA24-40F99FE45DA5}" destId="{099A24B3-5C7A-416F-9154-2B5D6DEA782A}" srcOrd="0" destOrd="0" presId="urn:microsoft.com/office/officeart/2005/8/layout/orgChart1"/>
    <dgm:cxn modelId="{1319CE4F-A1A7-4190-A8AF-60569F85169E}" type="presParOf" srcId="{099A24B3-5C7A-416F-9154-2B5D6DEA782A}" destId="{A0CF176A-A8FE-4F6B-A8D8-9887D476925D}" srcOrd="0" destOrd="0" presId="urn:microsoft.com/office/officeart/2005/8/layout/orgChart1"/>
    <dgm:cxn modelId="{A3CCE2C0-4B21-47AB-82E7-1E5994369E9E}" type="presParOf" srcId="{099A24B3-5C7A-416F-9154-2B5D6DEA782A}" destId="{6CD3829F-6491-4508-96AD-E2CCFC4FB41F}" srcOrd="1" destOrd="0" presId="urn:microsoft.com/office/officeart/2005/8/layout/orgChart1"/>
    <dgm:cxn modelId="{61F05BEC-6BCC-4D82-867D-5E61FB64D43D}" type="presParOf" srcId="{FBFC4A30-37B3-41F9-AA24-40F99FE45DA5}" destId="{33F94AAC-8C67-49BE-A143-83F5C15A5400}" srcOrd="1" destOrd="0" presId="urn:microsoft.com/office/officeart/2005/8/layout/orgChart1"/>
    <dgm:cxn modelId="{A4479C01-6EEC-4462-A2DD-D15AD8D4F84F}" type="presParOf" srcId="{33F94AAC-8C67-49BE-A143-83F5C15A5400}" destId="{1DDF278A-7381-4B99-A3C4-0C27A0F6F14B}" srcOrd="0" destOrd="0" presId="urn:microsoft.com/office/officeart/2005/8/layout/orgChart1"/>
    <dgm:cxn modelId="{00EA9324-D0AB-489F-8AB8-5173DEE3C85B}" type="presParOf" srcId="{33F94AAC-8C67-49BE-A143-83F5C15A5400}" destId="{A906BC5F-2F87-4689-A400-20F392F6DFB7}" srcOrd="1" destOrd="0" presId="urn:microsoft.com/office/officeart/2005/8/layout/orgChart1"/>
    <dgm:cxn modelId="{EB16C0E4-7ECB-4B44-87E9-1E8D442B29DD}" type="presParOf" srcId="{A906BC5F-2F87-4689-A400-20F392F6DFB7}" destId="{DD2A54E9-B982-47F3-9AFF-2B36721C0FA7}" srcOrd="0" destOrd="0" presId="urn:microsoft.com/office/officeart/2005/8/layout/orgChart1"/>
    <dgm:cxn modelId="{38A37B8F-D6F1-4754-B06E-FB8D69758DEA}" type="presParOf" srcId="{DD2A54E9-B982-47F3-9AFF-2B36721C0FA7}" destId="{CC6687E4-DE50-493C-B80D-1962049C2FB8}" srcOrd="0" destOrd="0" presId="urn:microsoft.com/office/officeart/2005/8/layout/orgChart1"/>
    <dgm:cxn modelId="{656C695F-B3CC-4BFD-BE07-A0D18FF80862}" type="presParOf" srcId="{DD2A54E9-B982-47F3-9AFF-2B36721C0FA7}" destId="{72DEBFF0-D50E-45E8-B1A8-B0A41A0A6D80}" srcOrd="1" destOrd="0" presId="urn:microsoft.com/office/officeart/2005/8/layout/orgChart1"/>
    <dgm:cxn modelId="{40615AA6-E0D2-4FE7-9200-77F3255F53C2}" type="presParOf" srcId="{A906BC5F-2F87-4689-A400-20F392F6DFB7}" destId="{B5FF67B6-2CB0-448D-B510-0EBDC579AE8B}" srcOrd="1" destOrd="0" presId="urn:microsoft.com/office/officeart/2005/8/layout/orgChart1"/>
    <dgm:cxn modelId="{7F6BE65B-9870-4F96-986B-A7138842CB7C}" type="presParOf" srcId="{B5FF67B6-2CB0-448D-B510-0EBDC579AE8B}" destId="{2CAFBEDF-7892-403F-873B-02D12CF2AD81}" srcOrd="0" destOrd="0" presId="urn:microsoft.com/office/officeart/2005/8/layout/orgChart1"/>
    <dgm:cxn modelId="{5E28E32B-8B8E-49D1-8457-40A87CAC3548}" type="presParOf" srcId="{B5FF67B6-2CB0-448D-B510-0EBDC579AE8B}" destId="{828971EB-411D-48C5-BA9A-5934331BD42A}" srcOrd="1" destOrd="0" presId="urn:microsoft.com/office/officeart/2005/8/layout/orgChart1"/>
    <dgm:cxn modelId="{47E3BE9A-B18D-4DCC-9E8E-20953DE6C37A}" type="presParOf" srcId="{828971EB-411D-48C5-BA9A-5934331BD42A}" destId="{624999D5-2CCE-40F5-BA15-10AF0DC3953C}" srcOrd="0" destOrd="0" presId="urn:microsoft.com/office/officeart/2005/8/layout/orgChart1"/>
    <dgm:cxn modelId="{D0BD6B00-C8EA-462A-A529-95CE6E18CDC8}" type="presParOf" srcId="{624999D5-2CCE-40F5-BA15-10AF0DC3953C}" destId="{7D6E056E-264D-426F-BC48-7B387ECC003E}" srcOrd="0" destOrd="0" presId="urn:microsoft.com/office/officeart/2005/8/layout/orgChart1"/>
    <dgm:cxn modelId="{D2831700-960F-4BA8-A1E7-8E6773641E9F}" type="presParOf" srcId="{624999D5-2CCE-40F5-BA15-10AF0DC3953C}" destId="{F50C0027-1CDB-42FE-A266-8E6C6F02A4B4}" srcOrd="1" destOrd="0" presId="urn:microsoft.com/office/officeart/2005/8/layout/orgChart1"/>
    <dgm:cxn modelId="{0CFE127B-2DE6-47C0-8AE8-9753BC204EAA}" type="presParOf" srcId="{828971EB-411D-48C5-BA9A-5934331BD42A}" destId="{94D952AD-1337-48DF-A663-958366DCB400}" srcOrd="1" destOrd="0" presId="urn:microsoft.com/office/officeart/2005/8/layout/orgChart1"/>
    <dgm:cxn modelId="{3E04F323-F302-4CFD-9400-E8717F81AC84}" type="presParOf" srcId="{94D952AD-1337-48DF-A663-958366DCB400}" destId="{AD23B91D-3959-4505-A2EE-E03451D02357}" srcOrd="0" destOrd="0" presId="urn:microsoft.com/office/officeart/2005/8/layout/orgChart1"/>
    <dgm:cxn modelId="{0CEA9ACC-4081-465E-A422-87D2BF43E827}" type="presParOf" srcId="{94D952AD-1337-48DF-A663-958366DCB400}" destId="{59E2F7F5-F99D-4583-9B68-49230CD2553D}" srcOrd="1" destOrd="0" presId="urn:microsoft.com/office/officeart/2005/8/layout/orgChart1"/>
    <dgm:cxn modelId="{9AB0C981-2495-499D-9557-75D6D114150F}" type="presParOf" srcId="{59E2F7F5-F99D-4583-9B68-49230CD2553D}" destId="{C79727B8-2D97-4237-9C3D-25B6A8DE3788}" srcOrd="0" destOrd="0" presId="urn:microsoft.com/office/officeart/2005/8/layout/orgChart1"/>
    <dgm:cxn modelId="{6B497305-8BD6-4DBB-927E-72B921AD3979}" type="presParOf" srcId="{C79727B8-2D97-4237-9C3D-25B6A8DE3788}" destId="{E43C775F-7383-4BC8-94B3-A8FE279D3ECD}" srcOrd="0" destOrd="0" presId="urn:microsoft.com/office/officeart/2005/8/layout/orgChart1"/>
    <dgm:cxn modelId="{F98EE998-468C-4C60-879D-E2FB6A6F65D3}" type="presParOf" srcId="{C79727B8-2D97-4237-9C3D-25B6A8DE3788}" destId="{FB0A41E4-EC3C-45C1-9BD3-E1D320AF778D}" srcOrd="1" destOrd="0" presId="urn:microsoft.com/office/officeart/2005/8/layout/orgChart1"/>
    <dgm:cxn modelId="{4604FE07-8311-45B5-BF4F-D741CA202252}" type="presParOf" srcId="{59E2F7F5-F99D-4583-9B68-49230CD2553D}" destId="{556D85E3-6D84-445B-AB2F-C82C9BDCD3AD}" srcOrd="1" destOrd="0" presId="urn:microsoft.com/office/officeart/2005/8/layout/orgChart1"/>
    <dgm:cxn modelId="{7A7B312A-9FB0-494A-B3B6-CAD432589903}" type="presParOf" srcId="{59E2F7F5-F99D-4583-9B68-49230CD2553D}" destId="{8B5616D8-F97B-4968-AB80-EB9974F7AC58}" srcOrd="2" destOrd="0" presId="urn:microsoft.com/office/officeart/2005/8/layout/orgChart1"/>
    <dgm:cxn modelId="{AA573B1A-177D-4120-83F7-38899FB4DEEF}" type="presParOf" srcId="{94D952AD-1337-48DF-A663-958366DCB400}" destId="{22B8EE14-202E-4B86-B14C-3DB1835D8A56}" srcOrd="2" destOrd="0" presId="urn:microsoft.com/office/officeart/2005/8/layout/orgChart1"/>
    <dgm:cxn modelId="{269B34E5-BE2E-49E2-8D64-854AB6A32673}" type="presParOf" srcId="{94D952AD-1337-48DF-A663-958366DCB400}" destId="{D6BE8FD9-5C4D-4E1E-A25E-11923C229777}" srcOrd="3" destOrd="0" presId="urn:microsoft.com/office/officeart/2005/8/layout/orgChart1"/>
    <dgm:cxn modelId="{88347534-E9AA-47A0-8003-32B415EA505C}" type="presParOf" srcId="{D6BE8FD9-5C4D-4E1E-A25E-11923C229777}" destId="{A723D603-284E-4119-B18E-4BF264CC2C04}" srcOrd="0" destOrd="0" presId="urn:microsoft.com/office/officeart/2005/8/layout/orgChart1"/>
    <dgm:cxn modelId="{2B4F0427-A61B-4D0B-87D3-0175B9331203}" type="presParOf" srcId="{A723D603-284E-4119-B18E-4BF264CC2C04}" destId="{C8A91904-D275-415E-B14B-7930E0AC42AB}" srcOrd="0" destOrd="0" presId="urn:microsoft.com/office/officeart/2005/8/layout/orgChart1"/>
    <dgm:cxn modelId="{F44C14B2-30C6-455C-84CE-0DB78D7FB7E5}" type="presParOf" srcId="{A723D603-284E-4119-B18E-4BF264CC2C04}" destId="{E1B8C812-A94A-413C-B34B-9C706A4714A0}" srcOrd="1" destOrd="0" presId="urn:microsoft.com/office/officeart/2005/8/layout/orgChart1"/>
    <dgm:cxn modelId="{A944C250-EACE-479E-BA18-C328CF674A34}" type="presParOf" srcId="{D6BE8FD9-5C4D-4E1E-A25E-11923C229777}" destId="{8456ECB8-FBFC-48BA-988B-DE8170FC5605}" srcOrd="1" destOrd="0" presId="urn:microsoft.com/office/officeart/2005/8/layout/orgChart1"/>
    <dgm:cxn modelId="{E53FB7F0-EDD3-4472-A3D9-A878490F8603}" type="presParOf" srcId="{D6BE8FD9-5C4D-4E1E-A25E-11923C229777}" destId="{79D05C93-A684-4BE7-8773-0871DE76C205}" srcOrd="2" destOrd="0" presId="urn:microsoft.com/office/officeart/2005/8/layout/orgChart1"/>
    <dgm:cxn modelId="{86F50263-2013-404C-8E3F-E78C2F72AB08}" type="presParOf" srcId="{828971EB-411D-48C5-BA9A-5934331BD42A}" destId="{FA2CA7F6-5539-42FE-B81E-787ED43ED8A8}" srcOrd="2" destOrd="0" presId="urn:microsoft.com/office/officeart/2005/8/layout/orgChart1"/>
    <dgm:cxn modelId="{229BBFE1-8480-4A8C-B842-7711DEA5F59E}" type="presParOf" srcId="{A906BC5F-2F87-4689-A400-20F392F6DFB7}" destId="{9636B58B-66CE-4D9A-AD8B-E628F83A901C}" srcOrd="2" destOrd="0" presId="urn:microsoft.com/office/officeart/2005/8/layout/orgChart1"/>
    <dgm:cxn modelId="{8B0BECB6-4626-4D85-89E1-3D337E5E6C8A}" type="presParOf" srcId="{33F94AAC-8C67-49BE-A143-83F5C15A5400}" destId="{A8B3123A-81FD-4DF9-9E7E-21CEA0071877}" srcOrd="2" destOrd="0" presId="urn:microsoft.com/office/officeart/2005/8/layout/orgChart1"/>
    <dgm:cxn modelId="{0C9663FB-1B3C-4052-98C7-4618DF72D213}" type="presParOf" srcId="{33F94AAC-8C67-49BE-A143-83F5C15A5400}" destId="{6884D5EE-BFEC-45E5-B466-5A4D35634ECA}" srcOrd="3" destOrd="0" presId="urn:microsoft.com/office/officeart/2005/8/layout/orgChart1"/>
    <dgm:cxn modelId="{4F48D6D1-9CE4-47BD-835A-57E2F636046E}" type="presParOf" srcId="{6884D5EE-BFEC-45E5-B466-5A4D35634ECA}" destId="{28E4C506-8760-4BA6-AF07-F39BEFFD94A2}" srcOrd="0" destOrd="0" presId="urn:microsoft.com/office/officeart/2005/8/layout/orgChart1"/>
    <dgm:cxn modelId="{AC5D00EB-DE07-4F41-A816-9130B8CC64DF}" type="presParOf" srcId="{28E4C506-8760-4BA6-AF07-F39BEFFD94A2}" destId="{1AEFE202-FD65-4A9D-BCA0-4FCF2F9C8BDA}" srcOrd="0" destOrd="0" presId="urn:microsoft.com/office/officeart/2005/8/layout/orgChart1"/>
    <dgm:cxn modelId="{F268372D-9E15-4512-9A92-2BA916C52814}" type="presParOf" srcId="{28E4C506-8760-4BA6-AF07-F39BEFFD94A2}" destId="{9BECCE56-0428-4451-97CD-6D0E86AF1AD9}" srcOrd="1" destOrd="0" presId="urn:microsoft.com/office/officeart/2005/8/layout/orgChart1"/>
    <dgm:cxn modelId="{27B8E43E-2B55-43C5-89EB-6FBE5613A7B9}" type="presParOf" srcId="{6884D5EE-BFEC-45E5-B466-5A4D35634ECA}" destId="{1FE2FACD-86D0-4ADC-9ACA-6A89E0FABAD8}" srcOrd="1" destOrd="0" presId="urn:microsoft.com/office/officeart/2005/8/layout/orgChart1"/>
    <dgm:cxn modelId="{F7064A9C-BA31-498D-B06C-5A68F969F790}" type="presParOf" srcId="{1FE2FACD-86D0-4ADC-9ACA-6A89E0FABAD8}" destId="{8EA0652D-AF85-4F6A-A885-8CE2D789ABA6}" srcOrd="0" destOrd="0" presId="urn:microsoft.com/office/officeart/2005/8/layout/orgChart1"/>
    <dgm:cxn modelId="{53752D25-3117-4A21-8D56-EFE792F7B25F}" type="presParOf" srcId="{1FE2FACD-86D0-4ADC-9ACA-6A89E0FABAD8}" destId="{D6AC4770-FE1C-4617-9742-492C7BD93CD9}" srcOrd="1" destOrd="0" presId="urn:microsoft.com/office/officeart/2005/8/layout/orgChart1"/>
    <dgm:cxn modelId="{AFE8E3FA-8E0A-44F2-8ADE-53710CFBAE13}" type="presParOf" srcId="{D6AC4770-FE1C-4617-9742-492C7BD93CD9}" destId="{7F50EB9A-60B5-41B7-90FF-A071629FD0D4}" srcOrd="0" destOrd="0" presId="urn:microsoft.com/office/officeart/2005/8/layout/orgChart1"/>
    <dgm:cxn modelId="{1D9E1566-F32D-4425-8A6A-0F66CC01C886}" type="presParOf" srcId="{7F50EB9A-60B5-41B7-90FF-A071629FD0D4}" destId="{CC6E46C1-A7F2-4344-8604-DDBDC1EB9A41}" srcOrd="0" destOrd="0" presId="urn:microsoft.com/office/officeart/2005/8/layout/orgChart1"/>
    <dgm:cxn modelId="{C5C2E124-A8EE-4187-865E-9EDBD4DB4439}" type="presParOf" srcId="{7F50EB9A-60B5-41B7-90FF-A071629FD0D4}" destId="{192B23F0-1E42-4AAE-8F83-506006218E61}" srcOrd="1" destOrd="0" presId="urn:microsoft.com/office/officeart/2005/8/layout/orgChart1"/>
    <dgm:cxn modelId="{07E46DDC-8991-4000-9134-7EEA7DB0E220}" type="presParOf" srcId="{D6AC4770-FE1C-4617-9742-492C7BD93CD9}" destId="{9377D811-1E16-4F2D-8BF9-D6DA97B36329}" srcOrd="1" destOrd="0" presId="urn:microsoft.com/office/officeart/2005/8/layout/orgChart1"/>
    <dgm:cxn modelId="{D156CE57-1307-4FEE-AFFD-0ECFA73CB863}" type="presParOf" srcId="{D6AC4770-FE1C-4617-9742-492C7BD93CD9}" destId="{2AFB8CEC-3CBE-4978-A339-97A0C0FDAF9D}" srcOrd="2" destOrd="0" presId="urn:microsoft.com/office/officeart/2005/8/layout/orgChart1"/>
    <dgm:cxn modelId="{B6C49595-9001-4B22-AD1D-EAA70004E1F7}" type="presParOf" srcId="{1FE2FACD-86D0-4ADC-9ACA-6A89E0FABAD8}" destId="{825C795E-44EF-405E-9EC0-EE13D64214FC}" srcOrd="2" destOrd="0" presId="urn:microsoft.com/office/officeart/2005/8/layout/orgChart1"/>
    <dgm:cxn modelId="{82295796-555A-41A7-8C4B-DC326D43696A}" type="presParOf" srcId="{1FE2FACD-86D0-4ADC-9ACA-6A89E0FABAD8}" destId="{B648174B-8140-48F5-94A7-733A9FC4F41D}" srcOrd="3" destOrd="0" presId="urn:microsoft.com/office/officeart/2005/8/layout/orgChart1"/>
    <dgm:cxn modelId="{1D870721-2660-43BA-9C30-ECD84534C3C3}" type="presParOf" srcId="{B648174B-8140-48F5-94A7-733A9FC4F41D}" destId="{71963722-1E03-43E3-9F99-CDD5ACE35B2F}" srcOrd="0" destOrd="0" presId="urn:microsoft.com/office/officeart/2005/8/layout/orgChart1"/>
    <dgm:cxn modelId="{A2349DD6-1AD1-497A-8F1E-3B72CFB8790F}" type="presParOf" srcId="{71963722-1E03-43E3-9F99-CDD5ACE35B2F}" destId="{D9A4ADB4-FF07-4B89-A1F2-794787608667}" srcOrd="0" destOrd="0" presId="urn:microsoft.com/office/officeart/2005/8/layout/orgChart1"/>
    <dgm:cxn modelId="{3DCBEC25-C67A-457F-AC76-FC5E13850F9D}" type="presParOf" srcId="{71963722-1E03-43E3-9F99-CDD5ACE35B2F}" destId="{CE944DC9-AB00-4B61-BF22-5BFA8C3813E9}" srcOrd="1" destOrd="0" presId="urn:microsoft.com/office/officeart/2005/8/layout/orgChart1"/>
    <dgm:cxn modelId="{8D053049-F711-4DBC-9E33-7E809D9DDDC8}" type="presParOf" srcId="{B648174B-8140-48F5-94A7-733A9FC4F41D}" destId="{F5CF344D-DD63-47B1-94FE-A2DB77073DDC}" srcOrd="1" destOrd="0" presId="urn:microsoft.com/office/officeart/2005/8/layout/orgChart1"/>
    <dgm:cxn modelId="{C6BB46AC-742B-43D8-A6E5-79B164E514ED}" type="presParOf" srcId="{B648174B-8140-48F5-94A7-733A9FC4F41D}" destId="{9671E7E3-B486-4CA7-A2B9-66A342ADD597}" srcOrd="2" destOrd="0" presId="urn:microsoft.com/office/officeart/2005/8/layout/orgChart1"/>
    <dgm:cxn modelId="{8D4EDFCE-82C3-4C52-A575-687EB23E2712}" type="presParOf" srcId="{1FE2FACD-86D0-4ADC-9ACA-6A89E0FABAD8}" destId="{9088208A-2C3A-4511-AB08-901E1DD39DC6}" srcOrd="4" destOrd="0" presId="urn:microsoft.com/office/officeart/2005/8/layout/orgChart1"/>
    <dgm:cxn modelId="{0440767D-BA53-4A28-97C6-6F4AD5B7A3C1}" type="presParOf" srcId="{1FE2FACD-86D0-4ADC-9ACA-6A89E0FABAD8}" destId="{D4EE84C6-FCA4-438F-8BFA-0F68DF3B7BE8}" srcOrd="5" destOrd="0" presId="urn:microsoft.com/office/officeart/2005/8/layout/orgChart1"/>
    <dgm:cxn modelId="{DF6E4788-E8E7-4C29-9F7A-EB5DF8F2CE4F}" type="presParOf" srcId="{D4EE84C6-FCA4-438F-8BFA-0F68DF3B7BE8}" destId="{D567A538-2602-4E45-8146-4BE4FFF2BCDE}" srcOrd="0" destOrd="0" presId="urn:microsoft.com/office/officeart/2005/8/layout/orgChart1"/>
    <dgm:cxn modelId="{F56EED52-67B1-4FC9-A74B-2E8C77216EC8}" type="presParOf" srcId="{D567A538-2602-4E45-8146-4BE4FFF2BCDE}" destId="{F0B4454B-9F09-4A42-AE6F-0291CDD955BC}" srcOrd="0" destOrd="0" presId="urn:microsoft.com/office/officeart/2005/8/layout/orgChart1"/>
    <dgm:cxn modelId="{491005BA-55C3-4BAB-895B-690267B3D910}" type="presParOf" srcId="{D567A538-2602-4E45-8146-4BE4FFF2BCDE}" destId="{CB812AB0-17D1-47BE-B064-E7067526DAC0}" srcOrd="1" destOrd="0" presId="urn:microsoft.com/office/officeart/2005/8/layout/orgChart1"/>
    <dgm:cxn modelId="{9BFA0F88-27C5-4089-8394-C9B33C28617E}" type="presParOf" srcId="{D4EE84C6-FCA4-438F-8BFA-0F68DF3B7BE8}" destId="{F5FFD1AC-A343-41B2-BA75-597AC647F4F3}" srcOrd="1" destOrd="0" presId="urn:microsoft.com/office/officeart/2005/8/layout/orgChart1"/>
    <dgm:cxn modelId="{974DE77D-CB9F-45E8-8763-2936848D0C28}" type="presParOf" srcId="{D4EE84C6-FCA4-438F-8BFA-0F68DF3B7BE8}" destId="{8CEF11DC-4BD7-4286-B40A-3C216900BA2E}" srcOrd="2" destOrd="0" presId="urn:microsoft.com/office/officeart/2005/8/layout/orgChart1"/>
    <dgm:cxn modelId="{AFF18DE9-7C37-4630-9735-2B5EDE66BEC4}" type="presParOf" srcId="{1FE2FACD-86D0-4ADC-9ACA-6A89E0FABAD8}" destId="{4B915EDF-934B-499D-AA93-5FACC161E9CE}" srcOrd="6" destOrd="0" presId="urn:microsoft.com/office/officeart/2005/8/layout/orgChart1"/>
    <dgm:cxn modelId="{ADADC387-A54B-4835-8328-6403CD48DBF7}" type="presParOf" srcId="{1FE2FACD-86D0-4ADC-9ACA-6A89E0FABAD8}" destId="{2EEF3244-5869-480A-B614-C0F7E5326124}" srcOrd="7" destOrd="0" presId="urn:microsoft.com/office/officeart/2005/8/layout/orgChart1"/>
    <dgm:cxn modelId="{5DBD00E2-B261-4900-9C8D-8477AEDDE6EA}" type="presParOf" srcId="{2EEF3244-5869-480A-B614-C0F7E5326124}" destId="{A436BC80-21AB-46A2-AFE9-DFFF50C5A116}" srcOrd="0" destOrd="0" presId="urn:microsoft.com/office/officeart/2005/8/layout/orgChart1"/>
    <dgm:cxn modelId="{2D359146-EF59-47F5-9599-200E8CC58DE7}" type="presParOf" srcId="{A436BC80-21AB-46A2-AFE9-DFFF50C5A116}" destId="{E9109BA4-309B-4C4F-B5F1-AF5D2EE923E0}" srcOrd="0" destOrd="0" presId="urn:microsoft.com/office/officeart/2005/8/layout/orgChart1"/>
    <dgm:cxn modelId="{51ED7472-4376-4A3A-A19C-3543B1CC6E10}" type="presParOf" srcId="{A436BC80-21AB-46A2-AFE9-DFFF50C5A116}" destId="{D45EC559-90AE-448E-AC9D-17C8B07B23AE}" srcOrd="1" destOrd="0" presId="urn:microsoft.com/office/officeart/2005/8/layout/orgChart1"/>
    <dgm:cxn modelId="{53917127-DEDD-4802-9FB0-AFF880422419}" type="presParOf" srcId="{2EEF3244-5869-480A-B614-C0F7E5326124}" destId="{87186724-FA36-492B-BA47-272669B00C66}" srcOrd="1" destOrd="0" presId="urn:microsoft.com/office/officeart/2005/8/layout/orgChart1"/>
    <dgm:cxn modelId="{94E9A961-BD91-458F-A905-66DC2AABB465}" type="presParOf" srcId="{2EEF3244-5869-480A-B614-C0F7E5326124}" destId="{C599EF5C-1135-4A80-B5D6-03CE362DAAF1}" srcOrd="2" destOrd="0" presId="urn:microsoft.com/office/officeart/2005/8/layout/orgChart1"/>
    <dgm:cxn modelId="{CD92B9D1-7CE9-461A-8E21-3C2F4CFF011F}" type="presParOf" srcId="{6884D5EE-BFEC-45E5-B466-5A4D35634ECA}" destId="{35295B72-3610-4C52-B231-B1F15DAC94AB}" srcOrd="2" destOrd="0" presId="urn:microsoft.com/office/officeart/2005/8/layout/orgChart1"/>
    <dgm:cxn modelId="{4923E8A3-D56D-4FB4-B184-3926D14B0F32}" type="presParOf" srcId="{33F94AAC-8C67-49BE-A143-83F5C15A5400}" destId="{6E17FA24-D513-4E8E-987F-B86710DF69F9}" srcOrd="4" destOrd="0" presId="urn:microsoft.com/office/officeart/2005/8/layout/orgChart1"/>
    <dgm:cxn modelId="{7CBEEFC7-23B3-4EFE-A8D5-97A4A88E6D22}" type="presParOf" srcId="{33F94AAC-8C67-49BE-A143-83F5C15A5400}" destId="{38640B34-93C0-43EC-8227-042C41478D28}" srcOrd="5" destOrd="0" presId="urn:microsoft.com/office/officeart/2005/8/layout/orgChart1"/>
    <dgm:cxn modelId="{BD40A91C-E608-4E33-A9ED-1D7EC86EDE07}" type="presParOf" srcId="{38640B34-93C0-43EC-8227-042C41478D28}" destId="{E850E630-E365-4CC4-AE30-6626CC592ABA}" srcOrd="0" destOrd="0" presId="urn:microsoft.com/office/officeart/2005/8/layout/orgChart1"/>
    <dgm:cxn modelId="{4D6557BE-C4B3-433E-9385-AA251C8C09E7}" type="presParOf" srcId="{E850E630-E365-4CC4-AE30-6626CC592ABA}" destId="{558DBA10-1DC3-42BA-975E-58B518851105}" srcOrd="0" destOrd="0" presId="urn:microsoft.com/office/officeart/2005/8/layout/orgChart1"/>
    <dgm:cxn modelId="{19E7AC07-4F92-45B4-BE12-E4D7336407D0}" type="presParOf" srcId="{E850E630-E365-4CC4-AE30-6626CC592ABA}" destId="{75AA4032-9089-4898-BD2B-52C177D63015}" srcOrd="1" destOrd="0" presId="urn:microsoft.com/office/officeart/2005/8/layout/orgChart1"/>
    <dgm:cxn modelId="{F250F26F-0473-4717-BAB2-F4529A5D6268}" type="presParOf" srcId="{38640B34-93C0-43EC-8227-042C41478D28}" destId="{9B357C01-8D26-49C2-B638-EEA2E2ED2DC9}" srcOrd="1" destOrd="0" presId="urn:microsoft.com/office/officeart/2005/8/layout/orgChart1"/>
    <dgm:cxn modelId="{B9006FE5-71C0-4363-8242-FCBB2796629F}" type="presParOf" srcId="{9B357C01-8D26-49C2-B638-EEA2E2ED2DC9}" destId="{B39B32AC-E373-48D1-9CA0-328A796A1D59}" srcOrd="0" destOrd="0" presId="urn:microsoft.com/office/officeart/2005/8/layout/orgChart1"/>
    <dgm:cxn modelId="{5F7EAE8D-375E-457F-8B35-630D75DC4AB2}" type="presParOf" srcId="{9B357C01-8D26-49C2-B638-EEA2E2ED2DC9}" destId="{AC2FA716-FC2D-4620-9F48-A364BF277216}" srcOrd="1" destOrd="0" presId="urn:microsoft.com/office/officeart/2005/8/layout/orgChart1"/>
    <dgm:cxn modelId="{9C7D6A7A-22DC-4608-86B0-9D4FE71CE89D}" type="presParOf" srcId="{AC2FA716-FC2D-4620-9F48-A364BF277216}" destId="{2C0B1A6C-083A-46D9-BD05-958C965DA6B4}" srcOrd="0" destOrd="0" presId="urn:microsoft.com/office/officeart/2005/8/layout/orgChart1"/>
    <dgm:cxn modelId="{82562B35-53DD-49C0-BA9A-0CBA6E6CE0E5}" type="presParOf" srcId="{2C0B1A6C-083A-46D9-BD05-958C965DA6B4}" destId="{19BCB2BC-69F8-4AC7-BA5B-1522C52809F2}" srcOrd="0" destOrd="0" presId="urn:microsoft.com/office/officeart/2005/8/layout/orgChart1"/>
    <dgm:cxn modelId="{988103EA-7802-47C3-9527-C342E512AB7B}" type="presParOf" srcId="{2C0B1A6C-083A-46D9-BD05-958C965DA6B4}" destId="{2F344CDA-E8E3-4C3D-A325-8A77A50A6960}" srcOrd="1" destOrd="0" presId="urn:microsoft.com/office/officeart/2005/8/layout/orgChart1"/>
    <dgm:cxn modelId="{BB012131-8EB0-476F-9C6D-8B691BC1DEC7}" type="presParOf" srcId="{AC2FA716-FC2D-4620-9F48-A364BF277216}" destId="{6A12BDB0-227D-452C-9D06-CA20B22ED1B1}" srcOrd="1" destOrd="0" presId="urn:microsoft.com/office/officeart/2005/8/layout/orgChart1"/>
    <dgm:cxn modelId="{EAE2A1DC-B30A-400F-B89B-5D93B01957FC}" type="presParOf" srcId="{AC2FA716-FC2D-4620-9F48-A364BF277216}" destId="{80D08223-028D-4953-B866-60D0998144A2}" srcOrd="2" destOrd="0" presId="urn:microsoft.com/office/officeart/2005/8/layout/orgChart1"/>
    <dgm:cxn modelId="{E9F19D1F-9A2D-4EAB-95CB-506996D3961E}" type="presParOf" srcId="{9B357C01-8D26-49C2-B638-EEA2E2ED2DC9}" destId="{B5FE9666-5346-4447-8F82-B39F61759CBF}" srcOrd="2" destOrd="0" presId="urn:microsoft.com/office/officeart/2005/8/layout/orgChart1"/>
    <dgm:cxn modelId="{5C8D6187-52BB-42DE-8AF8-75FBBD235D8F}" type="presParOf" srcId="{9B357C01-8D26-49C2-B638-EEA2E2ED2DC9}" destId="{2B3957E4-5A24-457C-94E4-4FF2317631F1}" srcOrd="3" destOrd="0" presId="urn:microsoft.com/office/officeart/2005/8/layout/orgChart1"/>
    <dgm:cxn modelId="{4B145B9E-30E3-4C1B-8065-E55B26649B19}" type="presParOf" srcId="{2B3957E4-5A24-457C-94E4-4FF2317631F1}" destId="{71D15015-0AA7-49D0-9F8F-58F49677A003}" srcOrd="0" destOrd="0" presId="urn:microsoft.com/office/officeart/2005/8/layout/orgChart1"/>
    <dgm:cxn modelId="{4CA0167A-4050-4E27-89DB-0EFA838B72E5}" type="presParOf" srcId="{71D15015-0AA7-49D0-9F8F-58F49677A003}" destId="{73848A52-CB79-41F6-9EC8-43C72D83BD91}" srcOrd="0" destOrd="0" presId="urn:microsoft.com/office/officeart/2005/8/layout/orgChart1"/>
    <dgm:cxn modelId="{22CE9B1C-75DE-48BE-8AE4-3EF262CBC270}" type="presParOf" srcId="{71D15015-0AA7-49D0-9F8F-58F49677A003}" destId="{453A1DFF-B5AC-4140-BEBB-805DEE58C156}" srcOrd="1" destOrd="0" presId="urn:microsoft.com/office/officeart/2005/8/layout/orgChart1"/>
    <dgm:cxn modelId="{3805579D-096C-4B38-8869-2EB73564C80D}" type="presParOf" srcId="{2B3957E4-5A24-457C-94E4-4FF2317631F1}" destId="{C0924E3C-2CDC-4472-B07A-A3A2B8969A1B}" srcOrd="1" destOrd="0" presId="urn:microsoft.com/office/officeart/2005/8/layout/orgChart1"/>
    <dgm:cxn modelId="{414A7A2D-10F1-48D4-BC59-F74A78B5FBD4}" type="presParOf" srcId="{2B3957E4-5A24-457C-94E4-4FF2317631F1}" destId="{AEF38EFE-1F16-4F77-A577-8E6BB4DDA042}" srcOrd="2" destOrd="0" presId="urn:microsoft.com/office/officeart/2005/8/layout/orgChart1"/>
    <dgm:cxn modelId="{6A653107-DE0F-446A-84B1-4E9E992D41A4}" type="presParOf" srcId="{38640B34-93C0-43EC-8227-042C41478D28}" destId="{8B6E4149-29B9-44F8-B9D3-A6CB43109BC3}" srcOrd="2" destOrd="0" presId="urn:microsoft.com/office/officeart/2005/8/layout/orgChart1"/>
    <dgm:cxn modelId="{7415EAE7-219E-4A8D-9E52-374B01E382F6}" type="presParOf" srcId="{33F94AAC-8C67-49BE-A143-83F5C15A5400}" destId="{04A85DEA-2F77-4267-8391-FEF62B514A3E}" srcOrd="6" destOrd="0" presId="urn:microsoft.com/office/officeart/2005/8/layout/orgChart1"/>
    <dgm:cxn modelId="{8AE277FF-2F55-4527-9DA5-EF14081830C5}" type="presParOf" srcId="{33F94AAC-8C67-49BE-A143-83F5C15A5400}" destId="{3885411B-DBFA-4054-8250-C835A8523DDF}" srcOrd="7" destOrd="0" presId="urn:microsoft.com/office/officeart/2005/8/layout/orgChart1"/>
    <dgm:cxn modelId="{FA5870BF-9A26-4FDE-9430-614A7E245243}" type="presParOf" srcId="{3885411B-DBFA-4054-8250-C835A8523DDF}" destId="{18698D05-DA38-4FA1-9F72-25E5666D56D7}" srcOrd="0" destOrd="0" presId="urn:microsoft.com/office/officeart/2005/8/layout/orgChart1"/>
    <dgm:cxn modelId="{6D8D037A-D09B-43E2-908E-84302DBF02C2}" type="presParOf" srcId="{18698D05-DA38-4FA1-9F72-25E5666D56D7}" destId="{5CF880E4-91ED-4845-9D1D-BE068B2B7861}" srcOrd="0" destOrd="0" presId="urn:microsoft.com/office/officeart/2005/8/layout/orgChart1"/>
    <dgm:cxn modelId="{0045105F-E5A0-456B-A39E-ADEE52E02238}" type="presParOf" srcId="{18698D05-DA38-4FA1-9F72-25E5666D56D7}" destId="{DE0C3CD1-4201-43A4-958C-EDE64E9FB510}" srcOrd="1" destOrd="0" presId="urn:microsoft.com/office/officeart/2005/8/layout/orgChart1"/>
    <dgm:cxn modelId="{619C596B-9BC4-4932-A136-1B19976A7010}" type="presParOf" srcId="{3885411B-DBFA-4054-8250-C835A8523DDF}" destId="{A6DE7BCA-82E2-4B5F-BBF7-C09509DA2CE6}" srcOrd="1" destOrd="0" presId="urn:microsoft.com/office/officeart/2005/8/layout/orgChart1"/>
    <dgm:cxn modelId="{2BC5230F-E4C0-480B-BE02-CC3BDDC8464B}" type="presParOf" srcId="{A6DE7BCA-82E2-4B5F-BBF7-C09509DA2CE6}" destId="{B55F581B-CF84-4849-919B-2C63CC8DEB28}" srcOrd="0" destOrd="0" presId="urn:microsoft.com/office/officeart/2005/8/layout/orgChart1"/>
    <dgm:cxn modelId="{86341644-E48B-4DCA-A841-6F7CEE648F6D}" type="presParOf" srcId="{A6DE7BCA-82E2-4B5F-BBF7-C09509DA2CE6}" destId="{D88982DE-D178-40FE-B3F2-AABE6481251C}" srcOrd="1" destOrd="0" presId="urn:microsoft.com/office/officeart/2005/8/layout/orgChart1"/>
    <dgm:cxn modelId="{499868F7-E3B2-466E-8497-342670C96A8D}" type="presParOf" srcId="{D88982DE-D178-40FE-B3F2-AABE6481251C}" destId="{3F779695-3C26-4E9B-B141-7AD816BF254F}" srcOrd="0" destOrd="0" presId="urn:microsoft.com/office/officeart/2005/8/layout/orgChart1"/>
    <dgm:cxn modelId="{D00F5896-15D5-4DEB-A0C6-5FBE24E2F8F6}" type="presParOf" srcId="{3F779695-3C26-4E9B-B141-7AD816BF254F}" destId="{DF61114E-B674-4C56-B77D-C4046DDC017E}" srcOrd="0" destOrd="0" presId="urn:microsoft.com/office/officeart/2005/8/layout/orgChart1"/>
    <dgm:cxn modelId="{B2BAD6CB-FD97-4B42-9BD5-3D2098E66248}" type="presParOf" srcId="{3F779695-3C26-4E9B-B141-7AD816BF254F}" destId="{27B84648-4B25-45F0-B70A-ADBFE3DAC9EC}" srcOrd="1" destOrd="0" presId="urn:microsoft.com/office/officeart/2005/8/layout/orgChart1"/>
    <dgm:cxn modelId="{2619B2FC-13DB-472B-872D-9F578F68B157}" type="presParOf" srcId="{D88982DE-D178-40FE-B3F2-AABE6481251C}" destId="{87FC24EB-D456-4ECC-BB29-23FAE6D6048B}" srcOrd="1" destOrd="0" presId="urn:microsoft.com/office/officeart/2005/8/layout/orgChart1"/>
    <dgm:cxn modelId="{CF581552-6633-4E71-A303-62BB55EEC861}" type="presParOf" srcId="{D88982DE-D178-40FE-B3F2-AABE6481251C}" destId="{188A2923-A4AB-4154-A1BE-FB4DAF2AD5FB}" srcOrd="2" destOrd="0" presId="urn:microsoft.com/office/officeart/2005/8/layout/orgChart1"/>
    <dgm:cxn modelId="{03A14B9D-E651-42E4-BAD7-32D2D809A8A3}" type="presParOf" srcId="{3885411B-DBFA-4054-8250-C835A8523DDF}" destId="{B6F793CC-C133-49EB-887B-F28AE89671CE}" srcOrd="2" destOrd="0" presId="urn:microsoft.com/office/officeart/2005/8/layout/orgChart1"/>
    <dgm:cxn modelId="{9CCFD34A-D349-4052-A869-1574153DB053}" type="presParOf" srcId="{FBFC4A30-37B3-41F9-AA24-40F99FE45DA5}" destId="{EDFB34B3-1E35-4091-842A-511AC132680E}"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44941E4-AFBF-4930-ABD9-826061F3CD90}">
      <dsp:nvSpPr>
        <dsp:cNvPr id="0" name=""/>
        <dsp:cNvSpPr/>
      </dsp:nvSpPr>
      <dsp:spPr>
        <a:xfrm>
          <a:off x="7578404" y="1416272"/>
          <a:ext cx="610251" cy="2290707"/>
        </a:xfrm>
        <a:custGeom>
          <a:avLst/>
          <a:gdLst/>
          <a:ahLst/>
          <a:cxnLst/>
          <a:rect l="0" t="0" r="0" b="0"/>
          <a:pathLst>
            <a:path>
              <a:moveTo>
                <a:pt x="0" y="0"/>
              </a:moveTo>
              <a:lnTo>
                <a:pt x="610251" y="2290707"/>
              </a:lnTo>
            </a:path>
          </a:pathLst>
        </a:custGeom>
        <a:noFill/>
        <a:ln w="425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D44B3D-B354-4221-A9DD-AC84EDF7AB59}">
      <dsp:nvSpPr>
        <dsp:cNvPr id="0" name=""/>
        <dsp:cNvSpPr/>
      </dsp:nvSpPr>
      <dsp:spPr>
        <a:xfrm>
          <a:off x="6563279" y="1416272"/>
          <a:ext cx="1015124" cy="1873276"/>
        </a:xfrm>
        <a:custGeom>
          <a:avLst/>
          <a:gdLst/>
          <a:ahLst/>
          <a:cxnLst/>
          <a:rect l="0" t="0" r="0" b="0"/>
          <a:pathLst>
            <a:path>
              <a:moveTo>
                <a:pt x="1015124" y="0"/>
              </a:moveTo>
              <a:lnTo>
                <a:pt x="1015124" y="1873276"/>
              </a:lnTo>
              <a:lnTo>
                <a:pt x="0" y="1873276"/>
              </a:lnTo>
            </a:path>
          </a:pathLst>
        </a:custGeom>
        <a:noFill/>
        <a:ln w="425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7D5789-44C5-4D00-9DC0-BEC51D91DE1B}">
      <dsp:nvSpPr>
        <dsp:cNvPr id="0" name=""/>
        <dsp:cNvSpPr/>
      </dsp:nvSpPr>
      <dsp:spPr>
        <a:xfrm>
          <a:off x="7578404" y="1416272"/>
          <a:ext cx="610251" cy="1247534"/>
        </a:xfrm>
        <a:custGeom>
          <a:avLst/>
          <a:gdLst/>
          <a:ahLst/>
          <a:cxnLst/>
          <a:rect l="0" t="0" r="0" b="0"/>
          <a:pathLst>
            <a:path>
              <a:moveTo>
                <a:pt x="0" y="0"/>
              </a:moveTo>
              <a:lnTo>
                <a:pt x="610251" y="1247534"/>
              </a:lnTo>
            </a:path>
          </a:pathLst>
        </a:custGeom>
        <a:noFill/>
        <a:ln w="425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34BB81-515D-4B95-8B63-AA7E958455B8}">
      <dsp:nvSpPr>
        <dsp:cNvPr id="0" name=""/>
        <dsp:cNvSpPr/>
      </dsp:nvSpPr>
      <dsp:spPr>
        <a:xfrm>
          <a:off x="4469078" y="1416272"/>
          <a:ext cx="3109325" cy="819782"/>
        </a:xfrm>
        <a:custGeom>
          <a:avLst/>
          <a:gdLst/>
          <a:ahLst/>
          <a:cxnLst/>
          <a:rect l="0" t="0" r="0" b="0"/>
          <a:pathLst>
            <a:path>
              <a:moveTo>
                <a:pt x="3109325" y="0"/>
              </a:moveTo>
              <a:lnTo>
                <a:pt x="3109325" y="819782"/>
              </a:lnTo>
              <a:lnTo>
                <a:pt x="0" y="819782"/>
              </a:lnTo>
            </a:path>
          </a:pathLst>
        </a:custGeom>
        <a:noFill/>
        <a:ln w="425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676820-0E40-4D69-9946-CD21082F7DAC}">
      <dsp:nvSpPr>
        <dsp:cNvPr id="0" name=""/>
        <dsp:cNvSpPr/>
      </dsp:nvSpPr>
      <dsp:spPr>
        <a:xfrm>
          <a:off x="4094327" y="509135"/>
          <a:ext cx="1936975" cy="216889"/>
        </a:xfrm>
        <a:custGeom>
          <a:avLst/>
          <a:gdLst/>
          <a:ahLst/>
          <a:cxnLst/>
          <a:rect l="0" t="0" r="0" b="0"/>
          <a:pathLst>
            <a:path>
              <a:moveTo>
                <a:pt x="0" y="0"/>
              </a:moveTo>
              <a:lnTo>
                <a:pt x="0" y="137778"/>
              </a:lnTo>
              <a:lnTo>
                <a:pt x="1936975" y="137778"/>
              </a:lnTo>
              <a:lnTo>
                <a:pt x="1936975" y="216889"/>
              </a:lnTo>
            </a:path>
          </a:pathLst>
        </a:custGeom>
        <a:noFill/>
        <a:ln w="425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90CE50-7C0A-44D4-A710-48E97F3BCB84}">
      <dsp:nvSpPr>
        <dsp:cNvPr id="0" name=""/>
        <dsp:cNvSpPr/>
      </dsp:nvSpPr>
      <dsp:spPr>
        <a:xfrm>
          <a:off x="1821345" y="509135"/>
          <a:ext cx="2272982" cy="190285"/>
        </a:xfrm>
        <a:custGeom>
          <a:avLst/>
          <a:gdLst/>
          <a:ahLst/>
          <a:cxnLst/>
          <a:rect l="0" t="0" r="0" b="0"/>
          <a:pathLst>
            <a:path>
              <a:moveTo>
                <a:pt x="2272982" y="0"/>
              </a:moveTo>
              <a:lnTo>
                <a:pt x="2272982" y="111174"/>
              </a:lnTo>
              <a:lnTo>
                <a:pt x="0" y="111174"/>
              </a:lnTo>
              <a:lnTo>
                <a:pt x="0" y="190285"/>
              </a:lnTo>
            </a:path>
          </a:pathLst>
        </a:custGeom>
        <a:noFill/>
        <a:ln w="425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9F8342-D7F9-43FB-B63A-565A740E7314}">
      <dsp:nvSpPr>
        <dsp:cNvPr id="0" name=""/>
        <dsp:cNvSpPr/>
      </dsp:nvSpPr>
      <dsp:spPr>
        <a:xfrm>
          <a:off x="2076492" y="1270"/>
          <a:ext cx="4035670" cy="507865"/>
        </a:xfrm>
        <a:prstGeom prst="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R="0" lvl="0" algn="ctr" defTabSz="1244600" rtl="0">
            <a:lnSpc>
              <a:spcPct val="90000"/>
            </a:lnSpc>
            <a:spcBef>
              <a:spcPct val="0"/>
            </a:spcBef>
            <a:spcAft>
              <a:spcPct val="35000"/>
            </a:spcAft>
          </a:pPr>
          <a:r>
            <a:rPr lang="ru-RU" sz="2800" kern="1200" dirty="0" err="1" smtClean="0">
              <a:solidFill>
                <a:schemeClr val="tx1"/>
              </a:solidFill>
            </a:rPr>
            <a:t>Жалпы</a:t>
          </a:r>
          <a:r>
            <a:rPr lang="ru-RU" sz="2800" kern="1200" dirty="0" smtClean="0">
              <a:solidFill>
                <a:schemeClr val="tx1"/>
              </a:solidFill>
            </a:rPr>
            <a:t> типология</a:t>
          </a:r>
        </a:p>
      </dsp:txBody>
      <dsp:txXfrm>
        <a:off x="2076492" y="1270"/>
        <a:ext cx="4035670" cy="507865"/>
      </dsp:txXfrm>
    </dsp:sp>
    <dsp:sp modelId="{3CA3BDC2-2083-4192-96D8-024BD13D3E3F}">
      <dsp:nvSpPr>
        <dsp:cNvPr id="0" name=""/>
        <dsp:cNvSpPr/>
      </dsp:nvSpPr>
      <dsp:spPr>
        <a:xfrm>
          <a:off x="0" y="699421"/>
          <a:ext cx="3642690" cy="725350"/>
        </a:xfrm>
        <a:prstGeom prst="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R="0" lvl="0" algn="ctr" defTabSz="889000" rtl="0">
            <a:lnSpc>
              <a:spcPct val="90000"/>
            </a:lnSpc>
            <a:spcBef>
              <a:spcPct val="0"/>
            </a:spcBef>
            <a:spcAft>
              <a:spcPct val="35000"/>
            </a:spcAft>
          </a:pPr>
          <a:r>
            <a:rPr lang="ru-RU" sz="2000" kern="1200" dirty="0" err="1" smtClean="0">
              <a:solidFill>
                <a:schemeClr val="tx1"/>
              </a:solidFill>
            </a:rPr>
            <a:t>Лингвистикалық емес</a:t>
          </a:r>
          <a:r>
            <a:rPr lang="ru-RU" sz="2000" kern="1200" dirty="0" smtClean="0">
              <a:solidFill>
                <a:schemeClr val="tx1"/>
              </a:solidFill>
            </a:rPr>
            <a:t> типология</a:t>
          </a:r>
        </a:p>
      </dsp:txBody>
      <dsp:txXfrm>
        <a:off x="0" y="699421"/>
        <a:ext cx="3642690" cy="725350"/>
      </dsp:txXfrm>
    </dsp:sp>
    <dsp:sp modelId="{B9D01196-A3C7-4427-B194-C66228430571}">
      <dsp:nvSpPr>
        <dsp:cNvPr id="0" name=""/>
        <dsp:cNvSpPr/>
      </dsp:nvSpPr>
      <dsp:spPr>
        <a:xfrm>
          <a:off x="4097428" y="726025"/>
          <a:ext cx="3867750" cy="690247"/>
        </a:xfrm>
        <a:prstGeom prst="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R="0" lvl="0" algn="ctr" defTabSz="1066800" rtl="0">
            <a:lnSpc>
              <a:spcPct val="90000"/>
            </a:lnSpc>
            <a:spcBef>
              <a:spcPct val="0"/>
            </a:spcBef>
            <a:spcAft>
              <a:spcPct val="35000"/>
            </a:spcAft>
          </a:pPr>
          <a:r>
            <a:rPr lang="kk-KZ" sz="2400" kern="1200" baseline="0" dirty="0" smtClean="0">
              <a:solidFill>
                <a:srgbClr val="000000"/>
              </a:solidFill>
              <a:latin typeface="Arial"/>
            </a:rPr>
            <a:t>Лингвистикалық типология</a:t>
          </a:r>
          <a:endParaRPr lang="ru-RU" sz="2400" kern="1200" dirty="0" smtClean="0"/>
        </a:p>
      </dsp:txBody>
      <dsp:txXfrm>
        <a:off x="4097428" y="726025"/>
        <a:ext cx="3867750" cy="690247"/>
      </dsp:txXfrm>
    </dsp:sp>
    <dsp:sp modelId="{3D21AE4E-83B3-4B60-B524-AE566C4EBE7E}">
      <dsp:nvSpPr>
        <dsp:cNvPr id="0" name=""/>
        <dsp:cNvSpPr/>
      </dsp:nvSpPr>
      <dsp:spPr>
        <a:xfrm rot="10800000" flipV="1">
          <a:off x="2442296" y="1915081"/>
          <a:ext cx="2026782" cy="641947"/>
        </a:xfrm>
        <a:prstGeom prst="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R="0" lvl="0" algn="ctr" defTabSz="844550" rtl="0">
            <a:lnSpc>
              <a:spcPct val="90000"/>
            </a:lnSpc>
            <a:spcBef>
              <a:spcPct val="0"/>
            </a:spcBef>
            <a:spcAft>
              <a:spcPct val="35000"/>
            </a:spcAft>
          </a:pPr>
          <a:r>
            <a:rPr lang="kk-KZ" sz="1900" kern="1200" dirty="0" smtClean="0">
              <a:solidFill>
                <a:schemeClr val="tx1"/>
              </a:solidFill>
            </a:rPr>
            <a:t>Генетикалық</a:t>
          </a:r>
          <a:r>
            <a:rPr lang="kk-KZ" sz="1900" kern="1200" baseline="0" dirty="0" smtClean="0">
              <a:solidFill>
                <a:schemeClr val="tx1"/>
              </a:solidFill>
            </a:rPr>
            <a:t> типология</a:t>
          </a:r>
          <a:endParaRPr lang="ru-RU" sz="1900" kern="1200" dirty="0" smtClean="0">
            <a:solidFill>
              <a:schemeClr val="tx1"/>
            </a:solidFill>
          </a:endParaRPr>
        </a:p>
      </dsp:txBody>
      <dsp:txXfrm rot="10800000" flipV="1">
        <a:off x="2442296" y="1915081"/>
        <a:ext cx="2026782" cy="641947"/>
      </dsp:txXfrm>
    </dsp:sp>
    <dsp:sp modelId="{7976514E-0CF8-4D5C-B3C6-CD45F86E29B3}">
      <dsp:nvSpPr>
        <dsp:cNvPr id="0" name=""/>
        <dsp:cNvSpPr/>
      </dsp:nvSpPr>
      <dsp:spPr>
        <a:xfrm rot="10800000" flipV="1">
          <a:off x="6165211" y="2240207"/>
          <a:ext cx="2023444" cy="847200"/>
        </a:xfrm>
        <a:prstGeom prst="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R="0" lvl="0" algn="ctr" defTabSz="844550" rtl="0">
            <a:lnSpc>
              <a:spcPct val="90000"/>
            </a:lnSpc>
            <a:spcBef>
              <a:spcPct val="0"/>
            </a:spcBef>
            <a:spcAft>
              <a:spcPct val="35000"/>
            </a:spcAft>
          </a:pPr>
          <a:r>
            <a:rPr lang="kk-KZ" sz="1900" kern="1200" dirty="0" smtClean="0">
              <a:solidFill>
                <a:schemeClr val="tx1"/>
              </a:solidFill>
            </a:rPr>
            <a:t>құрылымдық</a:t>
          </a:r>
          <a:r>
            <a:rPr lang="kk-KZ" sz="1900" kern="1200" baseline="0" dirty="0" smtClean="0">
              <a:solidFill>
                <a:schemeClr val="tx1"/>
              </a:solidFill>
            </a:rPr>
            <a:t> типология</a:t>
          </a:r>
          <a:endParaRPr lang="ru-RU" sz="1900" kern="1200" dirty="0" smtClean="0">
            <a:solidFill>
              <a:schemeClr val="tx1"/>
            </a:solidFill>
          </a:endParaRPr>
        </a:p>
      </dsp:txBody>
      <dsp:txXfrm rot="10800000" flipV="1">
        <a:off x="6165211" y="2240207"/>
        <a:ext cx="2023444" cy="847200"/>
      </dsp:txXfrm>
    </dsp:sp>
    <dsp:sp modelId="{32C2E315-F7C9-4F8E-8413-A45563F7C89A}">
      <dsp:nvSpPr>
        <dsp:cNvPr id="0" name=""/>
        <dsp:cNvSpPr/>
      </dsp:nvSpPr>
      <dsp:spPr>
        <a:xfrm rot="10800000" flipV="1">
          <a:off x="4536496" y="3018298"/>
          <a:ext cx="2026782" cy="542501"/>
        </a:xfrm>
        <a:prstGeom prst="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R="0" lvl="0" algn="ctr" defTabSz="844550" rtl="0">
            <a:lnSpc>
              <a:spcPct val="90000"/>
            </a:lnSpc>
            <a:spcBef>
              <a:spcPct val="0"/>
            </a:spcBef>
            <a:spcAft>
              <a:spcPct val="35000"/>
            </a:spcAft>
          </a:pPr>
          <a:r>
            <a:rPr lang="ru-RU" sz="1900" kern="1200" baseline="0" dirty="0" err="1" smtClean="0">
              <a:solidFill>
                <a:srgbClr val="000000"/>
              </a:solidFill>
              <a:latin typeface="Arial"/>
            </a:rPr>
            <a:t>салыстырмалы</a:t>
          </a:r>
          <a:r>
            <a:rPr lang="ru-RU" sz="1900" kern="1200" baseline="0" dirty="0" smtClean="0">
              <a:solidFill>
                <a:srgbClr val="000000"/>
              </a:solidFill>
              <a:latin typeface="Arial"/>
            </a:rPr>
            <a:t> типология</a:t>
          </a:r>
          <a:endParaRPr lang="ru-RU" sz="1900" kern="1200" dirty="0" smtClean="0"/>
        </a:p>
      </dsp:txBody>
      <dsp:txXfrm rot="10800000" flipV="1">
        <a:off x="4536496" y="3018298"/>
        <a:ext cx="2026782" cy="542501"/>
      </dsp:txXfrm>
    </dsp:sp>
    <dsp:sp modelId="{477EA5E2-779F-408C-B18B-746EE9097205}">
      <dsp:nvSpPr>
        <dsp:cNvPr id="0" name=""/>
        <dsp:cNvSpPr/>
      </dsp:nvSpPr>
      <dsp:spPr>
        <a:xfrm>
          <a:off x="6179376" y="3375079"/>
          <a:ext cx="2009279" cy="663801"/>
        </a:xfrm>
        <a:prstGeom prst="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R="0" lvl="0" algn="ctr" defTabSz="844550" rtl="0">
            <a:lnSpc>
              <a:spcPct val="90000"/>
            </a:lnSpc>
            <a:spcBef>
              <a:spcPct val="0"/>
            </a:spcBef>
            <a:spcAft>
              <a:spcPct val="35000"/>
            </a:spcAft>
          </a:pPr>
          <a:r>
            <a:rPr lang="kk-KZ" sz="1900" kern="1200" dirty="0" smtClean="0">
              <a:solidFill>
                <a:schemeClr val="tx1"/>
              </a:solidFill>
            </a:rPr>
            <a:t>ареалды</a:t>
          </a:r>
          <a:r>
            <a:rPr lang="kk-KZ" sz="1900" kern="1200" baseline="0" dirty="0" smtClean="0">
              <a:solidFill>
                <a:schemeClr val="tx1"/>
              </a:solidFill>
            </a:rPr>
            <a:t> типология</a:t>
          </a:r>
          <a:endParaRPr lang="ru-RU" sz="1900" kern="1200" dirty="0" smtClean="0">
            <a:solidFill>
              <a:schemeClr val="tx1"/>
            </a:solidFill>
          </a:endParaRPr>
        </a:p>
      </dsp:txBody>
      <dsp:txXfrm>
        <a:off x="6179376" y="3375079"/>
        <a:ext cx="2009279" cy="66380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55F581B-CF84-4849-919B-2C63CC8DEB28}">
      <dsp:nvSpPr>
        <dsp:cNvPr id="0" name=""/>
        <dsp:cNvSpPr/>
      </dsp:nvSpPr>
      <dsp:spPr>
        <a:xfrm>
          <a:off x="5930029" y="1444127"/>
          <a:ext cx="178802" cy="548326"/>
        </a:xfrm>
        <a:custGeom>
          <a:avLst/>
          <a:gdLst/>
          <a:ahLst/>
          <a:cxnLst/>
          <a:rect l="0" t="0" r="0" b="0"/>
          <a:pathLst>
            <a:path>
              <a:moveTo>
                <a:pt x="0" y="0"/>
              </a:moveTo>
              <a:lnTo>
                <a:pt x="0" y="548326"/>
              </a:lnTo>
              <a:lnTo>
                <a:pt x="178802" y="548326"/>
              </a:lnTo>
            </a:path>
          </a:pathLst>
        </a:custGeom>
        <a:noFill/>
        <a:ln w="42500" cap="flat" cmpd="sng" algn="ctr">
          <a:solidFill>
            <a:schemeClr val="accent4">
              <a:tint val="7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04A85DEA-2F77-4267-8391-FEF62B514A3E}">
      <dsp:nvSpPr>
        <dsp:cNvPr id="0" name=""/>
        <dsp:cNvSpPr/>
      </dsp:nvSpPr>
      <dsp:spPr>
        <a:xfrm>
          <a:off x="4243330" y="597797"/>
          <a:ext cx="2163504" cy="250322"/>
        </a:xfrm>
        <a:custGeom>
          <a:avLst/>
          <a:gdLst/>
          <a:ahLst/>
          <a:cxnLst/>
          <a:rect l="0" t="0" r="0" b="0"/>
          <a:pathLst>
            <a:path>
              <a:moveTo>
                <a:pt x="0" y="0"/>
              </a:moveTo>
              <a:lnTo>
                <a:pt x="0" y="125161"/>
              </a:lnTo>
              <a:lnTo>
                <a:pt x="2163504" y="125161"/>
              </a:lnTo>
              <a:lnTo>
                <a:pt x="2163504" y="250322"/>
              </a:lnTo>
            </a:path>
          </a:pathLst>
        </a:custGeom>
        <a:noFill/>
        <a:ln w="42500" cap="flat" cmpd="sng" algn="ctr">
          <a:solidFill>
            <a:schemeClr val="accent4">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B5FE9666-5346-4447-8F82-B39F61759CBF}">
      <dsp:nvSpPr>
        <dsp:cNvPr id="0" name=""/>
        <dsp:cNvSpPr/>
      </dsp:nvSpPr>
      <dsp:spPr>
        <a:xfrm>
          <a:off x="5262501" y="1444127"/>
          <a:ext cx="178802" cy="1394655"/>
        </a:xfrm>
        <a:custGeom>
          <a:avLst/>
          <a:gdLst/>
          <a:ahLst/>
          <a:cxnLst/>
          <a:rect l="0" t="0" r="0" b="0"/>
          <a:pathLst>
            <a:path>
              <a:moveTo>
                <a:pt x="178802" y="0"/>
              </a:moveTo>
              <a:lnTo>
                <a:pt x="178802" y="1394655"/>
              </a:lnTo>
              <a:lnTo>
                <a:pt x="0" y="1394655"/>
              </a:lnTo>
            </a:path>
          </a:pathLst>
        </a:custGeom>
        <a:noFill/>
        <a:ln w="42500" cap="flat" cmpd="sng" algn="ctr">
          <a:solidFill>
            <a:schemeClr val="accent4">
              <a:tint val="7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B39B32AC-E373-48D1-9CA0-328A796A1D59}">
      <dsp:nvSpPr>
        <dsp:cNvPr id="0" name=""/>
        <dsp:cNvSpPr/>
      </dsp:nvSpPr>
      <dsp:spPr>
        <a:xfrm>
          <a:off x="5262501" y="1444127"/>
          <a:ext cx="178802" cy="548326"/>
        </a:xfrm>
        <a:custGeom>
          <a:avLst/>
          <a:gdLst/>
          <a:ahLst/>
          <a:cxnLst/>
          <a:rect l="0" t="0" r="0" b="0"/>
          <a:pathLst>
            <a:path>
              <a:moveTo>
                <a:pt x="178802" y="0"/>
              </a:moveTo>
              <a:lnTo>
                <a:pt x="178802" y="548326"/>
              </a:lnTo>
              <a:lnTo>
                <a:pt x="0" y="548326"/>
              </a:lnTo>
            </a:path>
          </a:pathLst>
        </a:custGeom>
        <a:noFill/>
        <a:ln w="42500" cap="flat" cmpd="sng" algn="ctr">
          <a:solidFill>
            <a:schemeClr val="accent4">
              <a:tint val="7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6E17FA24-D513-4E8E-987F-B86710DF69F9}">
      <dsp:nvSpPr>
        <dsp:cNvPr id="0" name=""/>
        <dsp:cNvSpPr/>
      </dsp:nvSpPr>
      <dsp:spPr>
        <a:xfrm>
          <a:off x="4243330" y="597797"/>
          <a:ext cx="721168" cy="250322"/>
        </a:xfrm>
        <a:custGeom>
          <a:avLst/>
          <a:gdLst/>
          <a:ahLst/>
          <a:cxnLst/>
          <a:rect l="0" t="0" r="0" b="0"/>
          <a:pathLst>
            <a:path>
              <a:moveTo>
                <a:pt x="0" y="0"/>
              </a:moveTo>
              <a:lnTo>
                <a:pt x="0" y="125161"/>
              </a:lnTo>
              <a:lnTo>
                <a:pt x="721168" y="125161"/>
              </a:lnTo>
              <a:lnTo>
                <a:pt x="721168" y="250322"/>
              </a:lnTo>
            </a:path>
          </a:pathLst>
        </a:custGeom>
        <a:noFill/>
        <a:ln w="42500" cap="flat" cmpd="sng" algn="ctr">
          <a:solidFill>
            <a:schemeClr val="accent4">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4B915EDF-934B-499D-AA93-5FACC161E9CE}">
      <dsp:nvSpPr>
        <dsp:cNvPr id="0" name=""/>
        <dsp:cNvSpPr/>
      </dsp:nvSpPr>
      <dsp:spPr>
        <a:xfrm>
          <a:off x="3820165" y="1444127"/>
          <a:ext cx="178802" cy="3087314"/>
        </a:xfrm>
        <a:custGeom>
          <a:avLst/>
          <a:gdLst/>
          <a:ahLst/>
          <a:cxnLst/>
          <a:rect l="0" t="0" r="0" b="0"/>
          <a:pathLst>
            <a:path>
              <a:moveTo>
                <a:pt x="178802" y="0"/>
              </a:moveTo>
              <a:lnTo>
                <a:pt x="178802" y="3087314"/>
              </a:lnTo>
              <a:lnTo>
                <a:pt x="0" y="3087314"/>
              </a:lnTo>
            </a:path>
          </a:pathLst>
        </a:custGeom>
        <a:noFill/>
        <a:ln w="42500" cap="flat" cmpd="sng" algn="ctr">
          <a:solidFill>
            <a:schemeClr val="accent4">
              <a:tint val="7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9088208A-2C3A-4511-AB08-901E1DD39DC6}">
      <dsp:nvSpPr>
        <dsp:cNvPr id="0" name=""/>
        <dsp:cNvSpPr/>
      </dsp:nvSpPr>
      <dsp:spPr>
        <a:xfrm>
          <a:off x="3820165" y="1444127"/>
          <a:ext cx="178802" cy="2240985"/>
        </a:xfrm>
        <a:custGeom>
          <a:avLst/>
          <a:gdLst/>
          <a:ahLst/>
          <a:cxnLst/>
          <a:rect l="0" t="0" r="0" b="0"/>
          <a:pathLst>
            <a:path>
              <a:moveTo>
                <a:pt x="178802" y="0"/>
              </a:moveTo>
              <a:lnTo>
                <a:pt x="178802" y="2240985"/>
              </a:lnTo>
              <a:lnTo>
                <a:pt x="0" y="2240985"/>
              </a:lnTo>
            </a:path>
          </a:pathLst>
        </a:custGeom>
        <a:noFill/>
        <a:ln w="42500" cap="flat" cmpd="sng" algn="ctr">
          <a:solidFill>
            <a:schemeClr val="accent4">
              <a:tint val="7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825C795E-44EF-405E-9EC0-EE13D64214FC}">
      <dsp:nvSpPr>
        <dsp:cNvPr id="0" name=""/>
        <dsp:cNvSpPr/>
      </dsp:nvSpPr>
      <dsp:spPr>
        <a:xfrm>
          <a:off x="3820165" y="1444127"/>
          <a:ext cx="178802" cy="1394655"/>
        </a:xfrm>
        <a:custGeom>
          <a:avLst/>
          <a:gdLst/>
          <a:ahLst/>
          <a:cxnLst/>
          <a:rect l="0" t="0" r="0" b="0"/>
          <a:pathLst>
            <a:path>
              <a:moveTo>
                <a:pt x="178802" y="0"/>
              </a:moveTo>
              <a:lnTo>
                <a:pt x="178802" y="1394655"/>
              </a:lnTo>
              <a:lnTo>
                <a:pt x="0" y="1394655"/>
              </a:lnTo>
            </a:path>
          </a:pathLst>
        </a:custGeom>
        <a:noFill/>
        <a:ln w="42500" cap="flat" cmpd="sng" algn="ctr">
          <a:solidFill>
            <a:schemeClr val="accent4">
              <a:tint val="7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8EA0652D-AF85-4F6A-A885-8CE2D789ABA6}">
      <dsp:nvSpPr>
        <dsp:cNvPr id="0" name=""/>
        <dsp:cNvSpPr/>
      </dsp:nvSpPr>
      <dsp:spPr>
        <a:xfrm>
          <a:off x="3820165" y="1444127"/>
          <a:ext cx="178802" cy="548326"/>
        </a:xfrm>
        <a:custGeom>
          <a:avLst/>
          <a:gdLst/>
          <a:ahLst/>
          <a:cxnLst/>
          <a:rect l="0" t="0" r="0" b="0"/>
          <a:pathLst>
            <a:path>
              <a:moveTo>
                <a:pt x="178802" y="0"/>
              </a:moveTo>
              <a:lnTo>
                <a:pt x="178802" y="548326"/>
              </a:lnTo>
              <a:lnTo>
                <a:pt x="0" y="548326"/>
              </a:lnTo>
            </a:path>
          </a:pathLst>
        </a:custGeom>
        <a:noFill/>
        <a:ln w="42500" cap="flat" cmpd="sng" algn="ctr">
          <a:solidFill>
            <a:schemeClr val="accent4">
              <a:tint val="7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A8B3123A-81FD-4DF9-9E7E-21CEA0071877}">
      <dsp:nvSpPr>
        <dsp:cNvPr id="0" name=""/>
        <dsp:cNvSpPr/>
      </dsp:nvSpPr>
      <dsp:spPr>
        <a:xfrm>
          <a:off x="3522162" y="597797"/>
          <a:ext cx="721168" cy="250322"/>
        </a:xfrm>
        <a:custGeom>
          <a:avLst/>
          <a:gdLst/>
          <a:ahLst/>
          <a:cxnLst/>
          <a:rect l="0" t="0" r="0" b="0"/>
          <a:pathLst>
            <a:path>
              <a:moveTo>
                <a:pt x="721168" y="0"/>
              </a:moveTo>
              <a:lnTo>
                <a:pt x="721168" y="125161"/>
              </a:lnTo>
              <a:lnTo>
                <a:pt x="0" y="125161"/>
              </a:lnTo>
              <a:lnTo>
                <a:pt x="0" y="250322"/>
              </a:lnTo>
            </a:path>
          </a:pathLst>
        </a:custGeom>
        <a:noFill/>
        <a:ln w="42500" cap="flat" cmpd="sng" algn="ctr">
          <a:solidFill>
            <a:schemeClr val="accent4">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22B8EE14-202E-4B86-B14C-3DB1835D8A56}">
      <dsp:nvSpPr>
        <dsp:cNvPr id="0" name=""/>
        <dsp:cNvSpPr/>
      </dsp:nvSpPr>
      <dsp:spPr>
        <a:xfrm>
          <a:off x="1007013" y="2290456"/>
          <a:ext cx="178802" cy="1394655"/>
        </a:xfrm>
        <a:custGeom>
          <a:avLst/>
          <a:gdLst/>
          <a:ahLst/>
          <a:cxnLst/>
          <a:rect l="0" t="0" r="0" b="0"/>
          <a:pathLst>
            <a:path>
              <a:moveTo>
                <a:pt x="0" y="0"/>
              </a:moveTo>
              <a:lnTo>
                <a:pt x="0" y="1394655"/>
              </a:lnTo>
              <a:lnTo>
                <a:pt x="178802" y="1394655"/>
              </a:lnTo>
            </a:path>
          </a:pathLst>
        </a:custGeom>
        <a:noFill/>
        <a:ln w="42500" cap="flat" cmpd="sng" algn="ctr">
          <a:solidFill>
            <a:schemeClr val="accent4">
              <a:tint val="5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AD23B91D-3959-4505-A2EE-E03451D02357}">
      <dsp:nvSpPr>
        <dsp:cNvPr id="0" name=""/>
        <dsp:cNvSpPr/>
      </dsp:nvSpPr>
      <dsp:spPr>
        <a:xfrm>
          <a:off x="1007013" y="2290456"/>
          <a:ext cx="178802" cy="548326"/>
        </a:xfrm>
        <a:custGeom>
          <a:avLst/>
          <a:gdLst/>
          <a:ahLst/>
          <a:cxnLst/>
          <a:rect l="0" t="0" r="0" b="0"/>
          <a:pathLst>
            <a:path>
              <a:moveTo>
                <a:pt x="0" y="0"/>
              </a:moveTo>
              <a:lnTo>
                <a:pt x="0" y="548326"/>
              </a:lnTo>
              <a:lnTo>
                <a:pt x="178802" y="548326"/>
              </a:lnTo>
            </a:path>
          </a:pathLst>
        </a:custGeom>
        <a:noFill/>
        <a:ln w="42500" cap="flat" cmpd="sng" algn="ctr">
          <a:solidFill>
            <a:schemeClr val="accent4">
              <a:tint val="5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2CAFBEDF-7892-403F-873B-02D12CF2AD81}">
      <dsp:nvSpPr>
        <dsp:cNvPr id="0" name=""/>
        <dsp:cNvSpPr/>
      </dsp:nvSpPr>
      <dsp:spPr>
        <a:xfrm>
          <a:off x="2079825" y="1444127"/>
          <a:ext cx="476805" cy="548326"/>
        </a:xfrm>
        <a:custGeom>
          <a:avLst/>
          <a:gdLst/>
          <a:ahLst/>
          <a:cxnLst/>
          <a:rect l="0" t="0" r="0" b="0"/>
          <a:pathLst>
            <a:path>
              <a:moveTo>
                <a:pt x="476805" y="0"/>
              </a:moveTo>
              <a:lnTo>
                <a:pt x="476805" y="548326"/>
              </a:lnTo>
              <a:lnTo>
                <a:pt x="0" y="548326"/>
              </a:lnTo>
            </a:path>
          </a:pathLst>
        </a:custGeom>
        <a:noFill/>
        <a:ln w="42500" cap="flat" cmpd="sng" algn="ctr">
          <a:solidFill>
            <a:schemeClr val="accent4">
              <a:tint val="7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1DDF278A-7381-4B99-A3C4-0C27A0F6F14B}">
      <dsp:nvSpPr>
        <dsp:cNvPr id="0" name=""/>
        <dsp:cNvSpPr/>
      </dsp:nvSpPr>
      <dsp:spPr>
        <a:xfrm>
          <a:off x="2079825" y="597797"/>
          <a:ext cx="2163504" cy="250322"/>
        </a:xfrm>
        <a:custGeom>
          <a:avLst/>
          <a:gdLst/>
          <a:ahLst/>
          <a:cxnLst/>
          <a:rect l="0" t="0" r="0" b="0"/>
          <a:pathLst>
            <a:path>
              <a:moveTo>
                <a:pt x="2163504" y="0"/>
              </a:moveTo>
              <a:lnTo>
                <a:pt x="2163504" y="125161"/>
              </a:lnTo>
              <a:lnTo>
                <a:pt x="0" y="125161"/>
              </a:lnTo>
              <a:lnTo>
                <a:pt x="0" y="250322"/>
              </a:lnTo>
            </a:path>
          </a:pathLst>
        </a:custGeom>
        <a:noFill/>
        <a:ln w="42500" cap="flat" cmpd="sng" algn="ctr">
          <a:solidFill>
            <a:schemeClr val="accent4">
              <a:tint val="9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A0CF176A-A8FE-4F6B-A8D8-9887D476925D}">
      <dsp:nvSpPr>
        <dsp:cNvPr id="0" name=""/>
        <dsp:cNvSpPr/>
      </dsp:nvSpPr>
      <dsp:spPr>
        <a:xfrm>
          <a:off x="3647323" y="1790"/>
          <a:ext cx="1192013" cy="596006"/>
        </a:xfrm>
        <a:prstGeom prst="rect">
          <a:avLst/>
        </a:prstGeom>
        <a:solidFill>
          <a:schemeClr val="accent4">
            <a:shade val="6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R="0" lvl="0" algn="ctr" defTabSz="488950" rtl="0">
            <a:lnSpc>
              <a:spcPct val="90000"/>
            </a:lnSpc>
            <a:spcBef>
              <a:spcPct val="0"/>
            </a:spcBef>
            <a:spcAft>
              <a:spcPct val="35000"/>
            </a:spcAft>
          </a:pPr>
          <a:r>
            <a:rPr lang="ru-RU" sz="1100" kern="1200" baseline="0" smtClean="0">
              <a:latin typeface="Arial"/>
            </a:rPr>
            <a:t>Типологиялық топтама</a:t>
          </a:r>
          <a:endParaRPr lang="ru-RU" sz="1100" kern="1200" smtClean="0"/>
        </a:p>
      </dsp:txBody>
      <dsp:txXfrm>
        <a:off x="3647323" y="1790"/>
        <a:ext cx="1192013" cy="596006"/>
      </dsp:txXfrm>
    </dsp:sp>
    <dsp:sp modelId="{CC6687E4-DE50-493C-B80D-1962049C2FB8}">
      <dsp:nvSpPr>
        <dsp:cNvPr id="0" name=""/>
        <dsp:cNvSpPr/>
      </dsp:nvSpPr>
      <dsp:spPr>
        <a:xfrm>
          <a:off x="1483819" y="848120"/>
          <a:ext cx="1192013" cy="596006"/>
        </a:xfrm>
        <a:prstGeom prst="rect">
          <a:avLst/>
        </a:prstGeom>
        <a:solidFill>
          <a:schemeClr val="accent4">
            <a:shade val="8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R="0" lvl="0" algn="ctr" defTabSz="488950" rtl="0">
            <a:lnSpc>
              <a:spcPct val="90000"/>
            </a:lnSpc>
            <a:spcBef>
              <a:spcPct val="0"/>
            </a:spcBef>
            <a:spcAft>
              <a:spcPct val="35000"/>
            </a:spcAft>
          </a:pPr>
          <a:r>
            <a:rPr lang="ru-RU" sz="1100" kern="1200" baseline="0" smtClean="0">
              <a:latin typeface="Arial"/>
            </a:rPr>
            <a:t>Флективті тілдер</a:t>
          </a:r>
          <a:endParaRPr lang="ru-RU" sz="1100" kern="1200" smtClean="0"/>
        </a:p>
      </dsp:txBody>
      <dsp:txXfrm>
        <a:off x="1483819" y="848120"/>
        <a:ext cx="1192013" cy="596006"/>
      </dsp:txXfrm>
    </dsp:sp>
    <dsp:sp modelId="{7D6E056E-264D-426F-BC48-7B387ECC003E}">
      <dsp:nvSpPr>
        <dsp:cNvPr id="0" name=""/>
        <dsp:cNvSpPr/>
      </dsp:nvSpPr>
      <dsp:spPr>
        <a:xfrm>
          <a:off x="887812" y="1694449"/>
          <a:ext cx="1192013" cy="596006"/>
        </a:xfrm>
        <a:prstGeom prst="rect">
          <a:avLst/>
        </a:prstGeom>
        <a:solidFill>
          <a:schemeClr val="accent4">
            <a:tint val="99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kk-KZ" sz="1100" kern="1200"/>
            <a:t>Түркі тілдері</a:t>
          </a:r>
          <a:endParaRPr lang="ru-RU" sz="1100" kern="1200"/>
        </a:p>
      </dsp:txBody>
      <dsp:txXfrm>
        <a:off x="887812" y="1694449"/>
        <a:ext cx="1192013" cy="596006"/>
      </dsp:txXfrm>
    </dsp:sp>
    <dsp:sp modelId="{E43C775F-7383-4BC8-94B3-A8FE279D3ECD}">
      <dsp:nvSpPr>
        <dsp:cNvPr id="0" name=""/>
        <dsp:cNvSpPr/>
      </dsp:nvSpPr>
      <dsp:spPr>
        <a:xfrm>
          <a:off x="1185815" y="2540779"/>
          <a:ext cx="1192013" cy="596006"/>
        </a:xfrm>
        <a:prstGeom prst="rect">
          <a:avLst/>
        </a:prstGeom>
        <a:solidFill>
          <a:schemeClr val="accent4">
            <a:tint val="7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kk-KZ" sz="1100" kern="1200"/>
            <a:t>қазақ тілі</a:t>
          </a:r>
          <a:endParaRPr lang="ru-RU" sz="1100" kern="1200"/>
        </a:p>
      </dsp:txBody>
      <dsp:txXfrm>
        <a:off x="1185815" y="2540779"/>
        <a:ext cx="1192013" cy="596006"/>
      </dsp:txXfrm>
    </dsp:sp>
    <dsp:sp modelId="{C8A91904-D275-415E-B14B-7930E0AC42AB}">
      <dsp:nvSpPr>
        <dsp:cNvPr id="0" name=""/>
        <dsp:cNvSpPr/>
      </dsp:nvSpPr>
      <dsp:spPr>
        <a:xfrm>
          <a:off x="1185815" y="3387108"/>
          <a:ext cx="1192013" cy="596006"/>
        </a:xfrm>
        <a:prstGeom prst="rect">
          <a:avLst/>
        </a:prstGeom>
        <a:solidFill>
          <a:schemeClr val="accent4">
            <a:tint val="7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kk-KZ" sz="1100" kern="1200"/>
            <a:t>қырғыз тілі</a:t>
          </a:r>
          <a:endParaRPr lang="ru-RU" sz="1100" kern="1200"/>
        </a:p>
      </dsp:txBody>
      <dsp:txXfrm>
        <a:off x="1185815" y="3387108"/>
        <a:ext cx="1192013" cy="596006"/>
      </dsp:txXfrm>
    </dsp:sp>
    <dsp:sp modelId="{1AEFE202-FD65-4A9D-BCA0-4FCF2F9C8BDA}">
      <dsp:nvSpPr>
        <dsp:cNvPr id="0" name=""/>
        <dsp:cNvSpPr/>
      </dsp:nvSpPr>
      <dsp:spPr>
        <a:xfrm>
          <a:off x="2926155" y="848120"/>
          <a:ext cx="1192013" cy="596006"/>
        </a:xfrm>
        <a:prstGeom prst="rect">
          <a:avLst/>
        </a:prstGeom>
        <a:solidFill>
          <a:schemeClr val="accent4">
            <a:shade val="8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R="0" lvl="0" algn="ctr" defTabSz="488950" rtl="0">
            <a:lnSpc>
              <a:spcPct val="90000"/>
            </a:lnSpc>
            <a:spcBef>
              <a:spcPct val="0"/>
            </a:spcBef>
            <a:spcAft>
              <a:spcPct val="35000"/>
            </a:spcAft>
          </a:pPr>
          <a:r>
            <a:rPr lang="kk-KZ" sz="1100" kern="1200" smtClean="0"/>
            <a:t>Флективті</a:t>
          </a:r>
          <a:r>
            <a:rPr lang="kk-KZ" sz="1100" kern="1200" baseline="0" smtClean="0"/>
            <a:t> тілдер</a:t>
          </a:r>
          <a:endParaRPr lang="ru-RU" sz="1100" kern="1200" smtClean="0"/>
        </a:p>
      </dsp:txBody>
      <dsp:txXfrm>
        <a:off x="2926155" y="848120"/>
        <a:ext cx="1192013" cy="596006"/>
      </dsp:txXfrm>
    </dsp:sp>
    <dsp:sp modelId="{CC6E46C1-A7F2-4344-8604-DDBDC1EB9A41}">
      <dsp:nvSpPr>
        <dsp:cNvPr id="0" name=""/>
        <dsp:cNvSpPr/>
      </dsp:nvSpPr>
      <dsp:spPr>
        <a:xfrm>
          <a:off x="2628152" y="1694449"/>
          <a:ext cx="1192013" cy="596006"/>
        </a:xfrm>
        <a:prstGeom prst="rect">
          <a:avLst/>
        </a:prstGeom>
        <a:solidFill>
          <a:schemeClr val="accent4">
            <a:tint val="99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R="0" lvl="0" algn="ctr" defTabSz="488950" rtl="0">
            <a:lnSpc>
              <a:spcPct val="90000"/>
            </a:lnSpc>
            <a:spcBef>
              <a:spcPct val="0"/>
            </a:spcBef>
            <a:spcAft>
              <a:spcPct val="35000"/>
            </a:spcAft>
          </a:pPr>
          <a:r>
            <a:rPr lang="kk-KZ" sz="1100" kern="1200" baseline="0" smtClean="0">
              <a:latin typeface="Arial"/>
            </a:rPr>
            <a:t>Ағылшын тілі</a:t>
          </a:r>
          <a:endParaRPr lang="ru-RU" sz="1100" kern="1200" smtClean="0"/>
        </a:p>
      </dsp:txBody>
      <dsp:txXfrm>
        <a:off x="2628152" y="1694449"/>
        <a:ext cx="1192013" cy="596006"/>
      </dsp:txXfrm>
    </dsp:sp>
    <dsp:sp modelId="{D9A4ADB4-FF07-4B89-A1F2-794787608667}">
      <dsp:nvSpPr>
        <dsp:cNvPr id="0" name=""/>
        <dsp:cNvSpPr/>
      </dsp:nvSpPr>
      <dsp:spPr>
        <a:xfrm>
          <a:off x="2628152" y="2540779"/>
          <a:ext cx="1192013" cy="596006"/>
        </a:xfrm>
        <a:prstGeom prst="rect">
          <a:avLst/>
        </a:prstGeom>
        <a:solidFill>
          <a:schemeClr val="accent4">
            <a:tint val="99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R="0" lvl="0" algn="ctr" defTabSz="488950" rtl="0">
            <a:lnSpc>
              <a:spcPct val="90000"/>
            </a:lnSpc>
            <a:spcBef>
              <a:spcPct val="0"/>
            </a:spcBef>
            <a:spcAft>
              <a:spcPct val="35000"/>
            </a:spcAft>
          </a:pPr>
          <a:r>
            <a:rPr lang="ru-RU" sz="1100" kern="1200" baseline="0" smtClean="0">
              <a:latin typeface="Arial"/>
            </a:rPr>
            <a:t>Нидерланд тілі </a:t>
          </a:r>
          <a:endParaRPr lang="ru-RU" sz="1100" kern="1200" smtClean="0"/>
        </a:p>
      </dsp:txBody>
      <dsp:txXfrm>
        <a:off x="2628152" y="2540779"/>
        <a:ext cx="1192013" cy="596006"/>
      </dsp:txXfrm>
    </dsp:sp>
    <dsp:sp modelId="{F0B4454B-9F09-4A42-AE6F-0291CDD955BC}">
      <dsp:nvSpPr>
        <dsp:cNvPr id="0" name=""/>
        <dsp:cNvSpPr/>
      </dsp:nvSpPr>
      <dsp:spPr>
        <a:xfrm>
          <a:off x="2628152" y="3387108"/>
          <a:ext cx="1192013" cy="596006"/>
        </a:xfrm>
        <a:prstGeom prst="rect">
          <a:avLst/>
        </a:prstGeom>
        <a:solidFill>
          <a:schemeClr val="accent4">
            <a:tint val="99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R="0" lvl="0" algn="ctr" defTabSz="488950" rtl="0">
            <a:lnSpc>
              <a:spcPct val="90000"/>
            </a:lnSpc>
            <a:spcBef>
              <a:spcPct val="0"/>
            </a:spcBef>
            <a:spcAft>
              <a:spcPct val="35000"/>
            </a:spcAft>
          </a:pPr>
          <a:r>
            <a:rPr lang="ru-RU" sz="1100" kern="1200" baseline="0" smtClean="0">
              <a:latin typeface="Arial"/>
            </a:rPr>
            <a:t>Фриз тілі</a:t>
          </a:r>
          <a:endParaRPr lang="ru-RU" sz="1100" kern="1200" smtClean="0"/>
        </a:p>
      </dsp:txBody>
      <dsp:txXfrm>
        <a:off x="2628152" y="3387108"/>
        <a:ext cx="1192013" cy="596006"/>
      </dsp:txXfrm>
    </dsp:sp>
    <dsp:sp modelId="{E9109BA4-309B-4C4F-B5F1-AF5D2EE923E0}">
      <dsp:nvSpPr>
        <dsp:cNvPr id="0" name=""/>
        <dsp:cNvSpPr/>
      </dsp:nvSpPr>
      <dsp:spPr>
        <a:xfrm>
          <a:off x="2628152" y="4233438"/>
          <a:ext cx="1192013" cy="596006"/>
        </a:xfrm>
        <a:prstGeom prst="rect">
          <a:avLst/>
        </a:prstGeom>
        <a:solidFill>
          <a:schemeClr val="accent4">
            <a:tint val="99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R="0" lvl="0" algn="ctr" defTabSz="488950" rtl="0">
            <a:lnSpc>
              <a:spcPct val="90000"/>
            </a:lnSpc>
            <a:spcBef>
              <a:spcPct val="0"/>
            </a:spcBef>
            <a:spcAft>
              <a:spcPct val="35000"/>
            </a:spcAft>
          </a:pPr>
          <a:r>
            <a:rPr lang="ru-RU" sz="1100" kern="1200" baseline="0" smtClean="0">
              <a:latin typeface="Arial"/>
            </a:rPr>
            <a:t>Неміс тілі</a:t>
          </a:r>
          <a:endParaRPr lang="ru-RU" sz="1100" kern="1200" smtClean="0"/>
        </a:p>
      </dsp:txBody>
      <dsp:txXfrm>
        <a:off x="2628152" y="4233438"/>
        <a:ext cx="1192013" cy="596006"/>
      </dsp:txXfrm>
    </dsp:sp>
    <dsp:sp modelId="{558DBA10-1DC3-42BA-975E-58B518851105}">
      <dsp:nvSpPr>
        <dsp:cNvPr id="0" name=""/>
        <dsp:cNvSpPr/>
      </dsp:nvSpPr>
      <dsp:spPr>
        <a:xfrm>
          <a:off x="4368491" y="848120"/>
          <a:ext cx="1192013" cy="596006"/>
        </a:xfrm>
        <a:prstGeom prst="rect">
          <a:avLst/>
        </a:prstGeom>
        <a:solidFill>
          <a:schemeClr val="accent4">
            <a:shade val="8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R="0" lvl="0" algn="ctr" defTabSz="488950" rtl="0">
            <a:lnSpc>
              <a:spcPct val="90000"/>
            </a:lnSpc>
            <a:spcBef>
              <a:spcPct val="0"/>
            </a:spcBef>
            <a:spcAft>
              <a:spcPct val="35000"/>
            </a:spcAft>
          </a:pPr>
          <a:r>
            <a:rPr lang="ru-RU" sz="1100" kern="1200" baseline="0" smtClean="0">
              <a:latin typeface="Arial"/>
            </a:rPr>
            <a:t>аморфты тілдер</a:t>
          </a:r>
          <a:endParaRPr lang="ru-RU" sz="1100" kern="1200" smtClean="0"/>
        </a:p>
      </dsp:txBody>
      <dsp:txXfrm>
        <a:off x="4368491" y="848120"/>
        <a:ext cx="1192013" cy="596006"/>
      </dsp:txXfrm>
    </dsp:sp>
    <dsp:sp modelId="{19BCB2BC-69F8-4AC7-BA5B-1522C52809F2}">
      <dsp:nvSpPr>
        <dsp:cNvPr id="0" name=""/>
        <dsp:cNvSpPr/>
      </dsp:nvSpPr>
      <dsp:spPr>
        <a:xfrm>
          <a:off x="4070488" y="1694449"/>
          <a:ext cx="1192013" cy="596006"/>
        </a:xfrm>
        <a:prstGeom prst="rect">
          <a:avLst/>
        </a:prstGeom>
        <a:solidFill>
          <a:schemeClr val="accent4">
            <a:tint val="99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R="0" lvl="0" algn="ctr" defTabSz="488950" rtl="0">
            <a:lnSpc>
              <a:spcPct val="90000"/>
            </a:lnSpc>
            <a:spcBef>
              <a:spcPct val="0"/>
            </a:spcBef>
            <a:spcAft>
              <a:spcPct val="35000"/>
            </a:spcAft>
          </a:pPr>
          <a:r>
            <a:rPr lang="kk-KZ" sz="1100" kern="1200" smtClean="0"/>
            <a:t>Қытай</a:t>
          </a:r>
          <a:endParaRPr lang="ru-RU" sz="1100" kern="1200" smtClean="0"/>
        </a:p>
      </dsp:txBody>
      <dsp:txXfrm>
        <a:off x="4070488" y="1694449"/>
        <a:ext cx="1192013" cy="596006"/>
      </dsp:txXfrm>
    </dsp:sp>
    <dsp:sp modelId="{73848A52-CB79-41F6-9EC8-43C72D83BD91}">
      <dsp:nvSpPr>
        <dsp:cNvPr id="0" name=""/>
        <dsp:cNvSpPr/>
      </dsp:nvSpPr>
      <dsp:spPr>
        <a:xfrm>
          <a:off x="4070488" y="2540779"/>
          <a:ext cx="1192013" cy="596006"/>
        </a:xfrm>
        <a:prstGeom prst="rect">
          <a:avLst/>
        </a:prstGeom>
        <a:solidFill>
          <a:schemeClr val="accent4">
            <a:tint val="99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R="0" lvl="0" algn="ctr" defTabSz="488950" rtl="0">
            <a:lnSpc>
              <a:spcPct val="90000"/>
            </a:lnSpc>
            <a:spcBef>
              <a:spcPct val="0"/>
            </a:spcBef>
            <a:spcAft>
              <a:spcPct val="35000"/>
            </a:spcAft>
          </a:pPr>
          <a:r>
            <a:rPr lang="ru-RU" sz="1100" kern="1200" baseline="0" smtClean="0">
              <a:latin typeface="Arial"/>
            </a:rPr>
            <a:t>Жапон тілі</a:t>
          </a:r>
          <a:endParaRPr lang="ru-RU" sz="1100" kern="1200" smtClean="0"/>
        </a:p>
      </dsp:txBody>
      <dsp:txXfrm>
        <a:off x="4070488" y="2540779"/>
        <a:ext cx="1192013" cy="596006"/>
      </dsp:txXfrm>
    </dsp:sp>
    <dsp:sp modelId="{5CF880E4-91ED-4845-9D1D-BE068B2B7861}">
      <dsp:nvSpPr>
        <dsp:cNvPr id="0" name=""/>
        <dsp:cNvSpPr/>
      </dsp:nvSpPr>
      <dsp:spPr>
        <a:xfrm>
          <a:off x="5810827" y="848120"/>
          <a:ext cx="1192013" cy="596006"/>
        </a:xfrm>
        <a:prstGeom prst="rect">
          <a:avLst/>
        </a:prstGeom>
        <a:solidFill>
          <a:schemeClr val="accent4">
            <a:shade val="8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kk-KZ" sz="1100" kern="1200"/>
            <a:t>инкорпатативті тілдер</a:t>
          </a:r>
          <a:endParaRPr lang="ru-RU" sz="1100" kern="1200"/>
        </a:p>
      </dsp:txBody>
      <dsp:txXfrm>
        <a:off x="5810827" y="848120"/>
        <a:ext cx="1192013" cy="596006"/>
      </dsp:txXfrm>
    </dsp:sp>
    <dsp:sp modelId="{DF61114E-B674-4C56-B77D-C4046DDC017E}">
      <dsp:nvSpPr>
        <dsp:cNvPr id="0" name=""/>
        <dsp:cNvSpPr/>
      </dsp:nvSpPr>
      <dsp:spPr>
        <a:xfrm>
          <a:off x="6108831" y="1694449"/>
          <a:ext cx="1192013" cy="596006"/>
        </a:xfrm>
        <a:prstGeom prst="rect">
          <a:avLst/>
        </a:prstGeom>
        <a:solidFill>
          <a:schemeClr val="accent4">
            <a:tint val="99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kk-KZ" sz="1100" kern="1200"/>
            <a:t>ацтек тілі</a:t>
          </a:r>
          <a:endParaRPr lang="ru-RU" sz="1100" kern="1200"/>
        </a:p>
      </dsp:txBody>
      <dsp:txXfrm>
        <a:off x="6108831" y="1694449"/>
        <a:ext cx="1192013" cy="59600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12848EC9-0872-4B02-9C54-9B5F86012D5E}" type="datetimeFigureOut">
              <a:rPr lang="ru-RU" smtClean="0"/>
              <a:pPr/>
              <a:t>11.03.2015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49C68062-50A2-4248-B8E2-29CA34A1557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2848EC9-0872-4B02-9C54-9B5F86012D5E}" type="datetimeFigureOut">
              <a:rPr lang="ru-RU" smtClean="0"/>
              <a:pPr/>
              <a:t>11.03.2015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9C68062-50A2-4248-B8E2-29CA34A1557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2848EC9-0872-4B02-9C54-9B5F86012D5E}" type="datetimeFigureOut">
              <a:rPr lang="ru-RU" smtClean="0"/>
              <a:pPr/>
              <a:t>11.03.2015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9C68062-50A2-4248-B8E2-29CA34A1557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2848EC9-0872-4B02-9C54-9B5F86012D5E}" type="datetimeFigureOut">
              <a:rPr lang="ru-RU" smtClean="0"/>
              <a:pPr/>
              <a:t>11.03.2015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9C68062-50A2-4248-B8E2-29CA34A1557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12848EC9-0872-4B02-9C54-9B5F86012D5E}" type="datetimeFigureOut">
              <a:rPr lang="ru-RU" smtClean="0"/>
              <a:pPr/>
              <a:t>11.03.2015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9C68062-50A2-4248-B8E2-29CA34A1557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2848EC9-0872-4B02-9C54-9B5F86012D5E}" type="datetimeFigureOut">
              <a:rPr lang="ru-RU" smtClean="0"/>
              <a:pPr/>
              <a:t>11.03.2015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9C68062-50A2-4248-B8E2-29CA34A1557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12848EC9-0872-4B02-9C54-9B5F86012D5E}" type="datetimeFigureOut">
              <a:rPr lang="ru-RU" smtClean="0"/>
              <a:pPr/>
              <a:t>11.03.2015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49C68062-50A2-4248-B8E2-29CA34A1557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12848EC9-0872-4B02-9C54-9B5F86012D5E}" type="datetimeFigureOut">
              <a:rPr lang="ru-RU" smtClean="0"/>
              <a:pPr/>
              <a:t>11.03.2015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49C68062-50A2-4248-B8E2-29CA34A1557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12848EC9-0872-4B02-9C54-9B5F86012D5E}" type="datetimeFigureOut">
              <a:rPr lang="ru-RU" smtClean="0"/>
              <a:pPr/>
              <a:t>11.03.2015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49C68062-50A2-4248-B8E2-29CA34A1557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2848EC9-0872-4B02-9C54-9B5F86012D5E}" type="datetimeFigureOut">
              <a:rPr lang="ru-RU" smtClean="0"/>
              <a:pPr/>
              <a:t>11.03.2015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9C68062-50A2-4248-B8E2-29CA34A1557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2848EC9-0872-4B02-9C54-9B5F86012D5E}" type="datetimeFigureOut">
              <a:rPr lang="ru-RU" smtClean="0"/>
              <a:pPr/>
              <a:t>11.03.2015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9C68062-50A2-4248-B8E2-29CA34A1557E}"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2848EC9-0872-4B02-9C54-9B5F86012D5E}" type="datetimeFigureOut">
              <a:rPr lang="ru-RU" smtClean="0"/>
              <a:pPr/>
              <a:t>11.03.2015</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9C68062-50A2-4248-B8E2-29CA34A1557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slide" Target="slide2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27.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27.xml"/><Relationship Id="rId1" Type="http://schemas.openxmlformats.org/officeDocument/2006/relationships/slideLayout" Target="../slideLayouts/slideLayout2.xml"/><Relationship Id="rId5" Type="http://schemas.openxmlformats.org/officeDocument/2006/relationships/image" Target="../media/image2.tiff"/><Relationship Id="rId4" Type="http://schemas.openxmlformats.org/officeDocument/2006/relationships/image" Target="../media/image9.tiff"/></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27.xml"/><Relationship Id="rId1" Type="http://schemas.openxmlformats.org/officeDocument/2006/relationships/slideLayout" Target="../slideLayouts/slideLayout2.xml"/><Relationship Id="rId5" Type="http://schemas.openxmlformats.org/officeDocument/2006/relationships/image" Target="../media/image2.tiff"/><Relationship Id="rId4" Type="http://schemas.openxmlformats.org/officeDocument/2006/relationships/image" Target="../media/image9.tiff"/></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2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27.xml"/><Relationship Id="rId1" Type="http://schemas.openxmlformats.org/officeDocument/2006/relationships/slideLayout" Target="../slideLayouts/slideLayout2.xml"/><Relationship Id="rId5" Type="http://schemas.openxmlformats.org/officeDocument/2006/relationships/image" Target="../media/image2.tiff"/><Relationship Id="rId4" Type="http://schemas.openxmlformats.org/officeDocument/2006/relationships/image" Target="../media/image9.tiff"/></Relationships>
</file>

<file path=ppt/slides/_rels/slide29.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slide" Target="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27.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2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slide" Target="slide27.xml"/></Relationships>
</file>

<file path=ppt/slides/_rels/slide3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slide" Target="slide27.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27.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tiff"/><Relationship Id="rId4" Type="http://schemas.openxmlformats.org/officeDocument/2006/relationships/image" Target="../media/image12.jpe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27.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27.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143116"/>
            <a:ext cx="7891208" cy="928694"/>
          </a:xfrm>
        </p:spPr>
        <p:txBody>
          <a:bodyPr>
            <a:normAutofit fontScale="90000"/>
          </a:bodyPr>
          <a:lstStyle/>
          <a:p>
            <a:pPr lvl="0" algn="ctr"/>
            <a:r>
              <a:rPr lang="ru-RU" b="1" spc="50" dirty="0" smtClean="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rPr>
              <a:t>3 </a:t>
            </a:r>
            <a:r>
              <a:rPr lang="kk-KZ" b="1" spc="50" dirty="0" smtClean="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rPr>
              <a:t>дәріс “Герман тілдерінің типологиялық және ареалдық зерттеулері”</a:t>
            </a:r>
            <a:r>
              <a:rPr lang="ru-RU"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a:r>
            <a:br>
              <a:rPr lang="ru-RU"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br>
            <a:endParaRPr lang="ru-RU"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2050"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pic>
        <p:nvPicPr>
          <p:cNvPr id="2051" name="Picture 3" descr="C:\Users\Галым\Desktop\2 иностр яз\1Ю.tif"/>
          <p:cNvPicPr>
            <a:picLocks noChangeAspect="1" noChangeArrowheads="1"/>
          </p:cNvPicPr>
          <p:nvPr/>
        </p:nvPicPr>
        <p:blipFill>
          <a:blip r:embed="rId3" cstate="print"/>
          <a:srcRect/>
          <a:stretch>
            <a:fillRect/>
          </a:stretch>
        </p:blipFill>
        <p:spPr bwMode="auto">
          <a:xfrm>
            <a:off x="6010446" y="2643182"/>
            <a:ext cx="3133554" cy="4000504"/>
          </a:xfrm>
          <a:prstGeom prst="rect">
            <a:avLst/>
          </a:prstGeom>
          <a:noFill/>
        </p:spPr>
      </p:pic>
      <p:pic>
        <p:nvPicPr>
          <p:cNvPr id="2052" name="Picture 4" descr="C:\Users\Галым\Desktop\2 иностр яз\100px-Mjollnir_icon.png">
            <a:hlinkClick r:id="rId4" action="ppaction://hlinksldjump"/>
          </p:cNvPr>
          <p:cNvPicPr>
            <a:picLocks noChangeAspect="1" noChangeArrowheads="1"/>
          </p:cNvPicPr>
          <p:nvPr/>
        </p:nvPicPr>
        <p:blipFill>
          <a:blip r:embed="rId5" cstate="print"/>
          <a:srcRect/>
          <a:stretch>
            <a:fillRect/>
          </a:stretch>
        </p:blipFill>
        <p:spPr bwMode="auto">
          <a:xfrm>
            <a:off x="7643834" y="500042"/>
            <a:ext cx="1270000" cy="207170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a:grpSpLocks/>
          </p:cNvGrpSpPr>
          <p:nvPr/>
        </p:nvGrpSpPr>
        <p:grpSpPr bwMode="auto">
          <a:xfrm>
            <a:off x="518539" y="1052289"/>
            <a:ext cx="7514327" cy="4019549"/>
            <a:chOff x="777" y="1182"/>
            <a:chExt cx="4163" cy="2532"/>
          </a:xfrm>
        </p:grpSpPr>
        <p:sp>
          <p:nvSpPr>
            <p:cNvPr id="84995" name="AutoShape 3"/>
            <p:cNvSpPr>
              <a:spLocks noChangeArrowheads="1"/>
            </p:cNvSpPr>
            <p:nvPr/>
          </p:nvSpPr>
          <p:spPr bwMode="gray">
            <a:xfrm rot="39573186">
              <a:off x="2907" y="1686"/>
              <a:ext cx="499" cy="182"/>
            </a:xfrm>
            <a:prstGeom prst="rightArrow">
              <a:avLst>
                <a:gd name="adj1" fmla="val 35167"/>
                <a:gd name="adj2" fmla="val 111029"/>
              </a:avLst>
            </a:prstGeom>
            <a:gradFill rotWithShape="1">
              <a:gsLst>
                <a:gs pos="0">
                  <a:schemeClr val="bg2">
                    <a:gamma/>
                    <a:shade val="89020"/>
                    <a:invGamma/>
                    <a:alpha val="0"/>
                  </a:schemeClr>
                </a:gs>
                <a:gs pos="100000">
                  <a:schemeClr val="bg2"/>
                </a:gs>
              </a:gsLst>
              <a:lin ang="0" scaled="1"/>
            </a:gradFill>
            <a:ln w="0" algn="ctr">
              <a:noFill/>
              <a:miter lim="800000"/>
              <a:headEnd/>
              <a:tailEnd/>
            </a:ln>
            <a:effectLst/>
          </p:spPr>
          <p:txBody>
            <a:bodyPr wrap="none" anchor="ctr"/>
            <a:lstStyle/>
            <a:p>
              <a:endParaRPr lang="ru-RU"/>
            </a:p>
          </p:txBody>
        </p:sp>
        <p:sp>
          <p:nvSpPr>
            <p:cNvPr id="84996" name="AutoShape 4"/>
            <p:cNvSpPr>
              <a:spLocks noChangeArrowheads="1"/>
            </p:cNvSpPr>
            <p:nvPr/>
          </p:nvSpPr>
          <p:spPr bwMode="gray">
            <a:xfrm rot="3465783">
              <a:off x="2907" y="3049"/>
              <a:ext cx="499" cy="182"/>
            </a:xfrm>
            <a:prstGeom prst="rightArrow">
              <a:avLst>
                <a:gd name="adj1" fmla="val 35167"/>
                <a:gd name="adj2" fmla="val 111029"/>
              </a:avLst>
            </a:prstGeom>
            <a:gradFill rotWithShape="1">
              <a:gsLst>
                <a:gs pos="0">
                  <a:schemeClr val="bg2">
                    <a:gamma/>
                    <a:shade val="89020"/>
                    <a:invGamma/>
                    <a:alpha val="0"/>
                  </a:schemeClr>
                </a:gs>
                <a:gs pos="100000">
                  <a:schemeClr val="bg2"/>
                </a:gs>
              </a:gsLst>
              <a:lin ang="0" scaled="1"/>
            </a:gradFill>
            <a:ln w="0" algn="ctr">
              <a:noFill/>
              <a:miter lim="800000"/>
              <a:headEnd/>
              <a:tailEnd/>
            </a:ln>
            <a:effectLst/>
          </p:spPr>
          <p:txBody>
            <a:bodyPr wrap="none" anchor="ctr"/>
            <a:lstStyle/>
            <a:p>
              <a:endParaRPr lang="ru-RU"/>
            </a:p>
          </p:txBody>
        </p:sp>
        <p:sp>
          <p:nvSpPr>
            <p:cNvPr id="84997" name="AutoShape 5"/>
            <p:cNvSpPr>
              <a:spLocks noChangeArrowheads="1"/>
            </p:cNvSpPr>
            <p:nvPr/>
          </p:nvSpPr>
          <p:spPr bwMode="gray">
            <a:xfrm rot="35969022">
              <a:off x="2139" y="1734"/>
              <a:ext cx="499" cy="182"/>
            </a:xfrm>
            <a:prstGeom prst="rightArrow">
              <a:avLst>
                <a:gd name="adj1" fmla="val 35167"/>
                <a:gd name="adj2" fmla="val 111029"/>
              </a:avLst>
            </a:prstGeom>
            <a:gradFill rotWithShape="1">
              <a:gsLst>
                <a:gs pos="0">
                  <a:schemeClr val="bg2">
                    <a:gamma/>
                    <a:shade val="89020"/>
                    <a:invGamma/>
                    <a:alpha val="0"/>
                  </a:schemeClr>
                </a:gs>
                <a:gs pos="100000">
                  <a:schemeClr val="bg2"/>
                </a:gs>
              </a:gsLst>
              <a:lin ang="0" scaled="1"/>
            </a:gradFill>
            <a:ln w="0" algn="ctr">
              <a:noFill/>
              <a:miter lim="800000"/>
              <a:headEnd/>
              <a:tailEnd/>
            </a:ln>
            <a:effectLst/>
          </p:spPr>
          <p:txBody>
            <a:bodyPr wrap="none" anchor="ctr"/>
            <a:lstStyle/>
            <a:p>
              <a:endParaRPr lang="ru-RU"/>
            </a:p>
          </p:txBody>
        </p:sp>
        <p:sp>
          <p:nvSpPr>
            <p:cNvPr id="84998" name="AutoShape 6"/>
            <p:cNvSpPr>
              <a:spLocks noChangeArrowheads="1"/>
            </p:cNvSpPr>
            <p:nvPr/>
          </p:nvSpPr>
          <p:spPr bwMode="gray">
            <a:xfrm rot="7535209">
              <a:off x="2115" y="3028"/>
              <a:ext cx="499" cy="182"/>
            </a:xfrm>
            <a:prstGeom prst="rightArrow">
              <a:avLst>
                <a:gd name="adj1" fmla="val 35167"/>
                <a:gd name="adj2" fmla="val 111029"/>
              </a:avLst>
            </a:prstGeom>
            <a:gradFill rotWithShape="1">
              <a:gsLst>
                <a:gs pos="0">
                  <a:schemeClr val="bg2">
                    <a:gamma/>
                    <a:shade val="89020"/>
                    <a:invGamma/>
                    <a:alpha val="0"/>
                  </a:schemeClr>
                </a:gs>
                <a:gs pos="100000">
                  <a:schemeClr val="bg2"/>
                </a:gs>
              </a:gsLst>
              <a:lin ang="0" scaled="1"/>
            </a:gradFill>
            <a:ln w="0" algn="ctr">
              <a:noFill/>
              <a:miter lim="800000"/>
              <a:headEnd/>
              <a:tailEnd/>
            </a:ln>
            <a:effectLst/>
          </p:spPr>
          <p:txBody>
            <a:bodyPr wrap="none" anchor="ctr"/>
            <a:lstStyle/>
            <a:p>
              <a:endParaRPr lang="ru-RU"/>
            </a:p>
          </p:txBody>
        </p:sp>
        <p:sp>
          <p:nvSpPr>
            <p:cNvPr id="84999" name="AutoShape 7"/>
            <p:cNvSpPr>
              <a:spLocks noChangeArrowheads="1"/>
            </p:cNvSpPr>
            <p:nvPr/>
          </p:nvSpPr>
          <p:spPr bwMode="gray">
            <a:xfrm>
              <a:off x="3272" y="2396"/>
              <a:ext cx="499" cy="182"/>
            </a:xfrm>
            <a:prstGeom prst="rightArrow">
              <a:avLst>
                <a:gd name="adj1" fmla="val 35167"/>
                <a:gd name="adj2" fmla="val 111029"/>
              </a:avLst>
            </a:prstGeom>
            <a:gradFill rotWithShape="1">
              <a:gsLst>
                <a:gs pos="0">
                  <a:schemeClr val="bg2">
                    <a:gamma/>
                    <a:shade val="89020"/>
                    <a:invGamma/>
                    <a:alpha val="0"/>
                  </a:schemeClr>
                </a:gs>
                <a:gs pos="100000">
                  <a:schemeClr val="bg2"/>
                </a:gs>
              </a:gsLst>
              <a:lin ang="0" scaled="1"/>
            </a:gradFill>
            <a:ln w="0" algn="ctr">
              <a:noFill/>
              <a:miter lim="800000"/>
              <a:headEnd/>
              <a:tailEnd/>
            </a:ln>
            <a:effectLst/>
          </p:spPr>
          <p:txBody>
            <a:bodyPr wrap="none" anchor="ctr"/>
            <a:lstStyle/>
            <a:p>
              <a:endParaRPr lang="ru-RU"/>
            </a:p>
          </p:txBody>
        </p:sp>
        <p:sp>
          <p:nvSpPr>
            <p:cNvPr id="85000" name="AutoShape 8"/>
            <p:cNvSpPr>
              <a:spLocks noChangeArrowheads="1"/>
            </p:cNvSpPr>
            <p:nvPr/>
          </p:nvSpPr>
          <p:spPr bwMode="gray">
            <a:xfrm rot="-10800000">
              <a:off x="1754" y="2392"/>
              <a:ext cx="544" cy="182"/>
            </a:xfrm>
            <a:prstGeom prst="rightArrow">
              <a:avLst>
                <a:gd name="adj1" fmla="val 35167"/>
                <a:gd name="adj2" fmla="val 121041"/>
              </a:avLst>
            </a:prstGeom>
            <a:gradFill rotWithShape="1">
              <a:gsLst>
                <a:gs pos="0">
                  <a:schemeClr val="bg2">
                    <a:gamma/>
                    <a:shade val="89020"/>
                    <a:invGamma/>
                    <a:alpha val="0"/>
                  </a:schemeClr>
                </a:gs>
                <a:gs pos="100000">
                  <a:schemeClr val="bg2"/>
                </a:gs>
              </a:gsLst>
              <a:lin ang="0" scaled="1"/>
            </a:gradFill>
            <a:ln w="0" algn="ctr">
              <a:noFill/>
              <a:miter lim="800000"/>
              <a:headEnd/>
              <a:tailEnd/>
            </a:ln>
            <a:effectLst/>
          </p:spPr>
          <p:txBody>
            <a:bodyPr wrap="none" anchor="ctr"/>
            <a:lstStyle/>
            <a:p>
              <a:endParaRPr lang="ru-RU"/>
            </a:p>
          </p:txBody>
        </p:sp>
        <p:sp>
          <p:nvSpPr>
            <p:cNvPr id="85001" name="Oval 9"/>
            <p:cNvSpPr>
              <a:spLocks noChangeArrowheads="1"/>
            </p:cNvSpPr>
            <p:nvPr/>
          </p:nvSpPr>
          <p:spPr bwMode="auto">
            <a:xfrm>
              <a:off x="1578" y="1289"/>
              <a:ext cx="2358" cy="2359"/>
            </a:xfrm>
            <a:prstGeom prst="ellipse">
              <a:avLst/>
            </a:prstGeom>
            <a:noFill/>
            <a:ln w="38100" algn="ctr">
              <a:solidFill>
                <a:schemeClr val="tx2"/>
              </a:solidFill>
              <a:round/>
              <a:headEnd/>
              <a:tailEnd/>
            </a:ln>
            <a:effectLst/>
          </p:spPr>
          <p:txBody>
            <a:bodyPr anchor="ctr">
              <a:spAutoFit/>
            </a:bodyPr>
            <a:lstStyle/>
            <a:p>
              <a:endParaRPr lang="ru-RU"/>
            </a:p>
          </p:txBody>
        </p:sp>
        <p:sp>
          <p:nvSpPr>
            <p:cNvPr id="85020" name="Oval 28"/>
            <p:cNvSpPr>
              <a:spLocks noChangeArrowheads="1"/>
            </p:cNvSpPr>
            <p:nvPr/>
          </p:nvSpPr>
          <p:spPr bwMode="gray">
            <a:xfrm>
              <a:off x="2181" y="1882"/>
              <a:ext cx="1225" cy="122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ru-RU"/>
            </a:p>
          </p:txBody>
        </p:sp>
        <p:sp>
          <p:nvSpPr>
            <p:cNvPr id="85021" name="Oval 29"/>
            <p:cNvSpPr>
              <a:spLocks noChangeArrowheads="1"/>
            </p:cNvSpPr>
            <p:nvPr/>
          </p:nvSpPr>
          <p:spPr bwMode="gray">
            <a:xfrm>
              <a:off x="2177" y="1872"/>
              <a:ext cx="1225" cy="1225"/>
            </a:xfrm>
            <a:prstGeom prst="ellipse">
              <a:avLst/>
            </a:prstGeom>
            <a:gradFill rotWithShape="1">
              <a:gsLst>
                <a:gs pos="0">
                  <a:schemeClr val="hlink">
                    <a:alpha val="32001"/>
                  </a:schemeClr>
                </a:gs>
                <a:gs pos="100000">
                  <a:schemeClr val="hlink">
                    <a:gamma/>
                    <a:shade val="46275"/>
                    <a:invGamma/>
                  </a:schemeClr>
                </a:gs>
              </a:gsLst>
              <a:lin ang="2700000" scaled="1"/>
            </a:gradFill>
            <a:ln w="38100" algn="ctr">
              <a:noFill/>
              <a:round/>
              <a:headEnd/>
              <a:tailEnd/>
            </a:ln>
            <a:effectLst/>
          </p:spPr>
          <p:txBody>
            <a:bodyPr wrap="none" anchor="ctr">
              <a:spAutoFit/>
            </a:bodyPr>
            <a:lstStyle/>
            <a:p>
              <a:endParaRPr lang="ru-RU"/>
            </a:p>
          </p:txBody>
        </p:sp>
        <p:sp>
          <p:nvSpPr>
            <p:cNvPr id="85022" name="Oval 30"/>
            <p:cNvSpPr>
              <a:spLocks noChangeArrowheads="1"/>
            </p:cNvSpPr>
            <p:nvPr/>
          </p:nvSpPr>
          <p:spPr bwMode="gray">
            <a:xfrm>
              <a:off x="2261" y="1962"/>
              <a:ext cx="1065" cy="1065"/>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ru-RU"/>
            </a:p>
          </p:txBody>
        </p:sp>
        <p:sp>
          <p:nvSpPr>
            <p:cNvPr id="85023" name="Oval 31"/>
            <p:cNvSpPr>
              <a:spLocks noChangeArrowheads="1"/>
            </p:cNvSpPr>
            <p:nvPr/>
          </p:nvSpPr>
          <p:spPr bwMode="gray">
            <a:xfrm>
              <a:off x="2250" y="1945"/>
              <a:ext cx="1065" cy="1065"/>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anchor="ctr">
              <a:spAutoFit/>
            </a:bodyPr>
            <a:lstStyle/>
            <a:p>
              <a:endParaRPr lang="ru-RU"/>
            </a:p>
          </p:txBody>
        </p:sp>
        <p:sp>
          <p:nvSpPr>
            <p:cNvPr id="85024" name="Oval 32"/>
            <p:cNvSpPr>
              <a:spLocks noChangeArrowheads="1"/>
            </p:cNvSpPr>
            <p:nvPr/>
          </p:nvSpPr>
          <p:spPr bwMode="gray">
            <a:xfrm>
              <a:off x="2314" y="2015"/>
              <a:ext cx="959" cy="959"/>
            </a:xfrm>
            <a:prstGeom prst="ellipse">
              <a:avLst/>
            </a:prstGeom>
            <a:solidFill>
              <a:srgbClr val="333333"/>
            </a:solidFill>
            <a:ln w="38100" algn="ctr">
              <a:noFill/>
              <a:round/>
              <a:headEnd/>
              <a:tailEnd/>
            </a:ln>
            <a:effectLst/>
          </p:spPr>
          <p:txBody>
            <a:bodyPr anchor="ctr">
              <a:spAutoFit/>
            </a:bodyPr>
            <a:lstStyle/>
            <a:p>
              <a:endParaRPr lang="ru-RU"/>
            </a:p>
          </p:txBody>
        </p:sp>
        <p:sp>
          <p:nvSpPr>
            <p:cNvPr id="85025" name="Oval 33"/>
            <p:cNvSpPr>
              <a:spLocks noChangeArrowheads="1"/>
            </p:cNvSpPr>
            <p:nvPr/>
          </p:nvSpPr>
          <p:spPr bwMode="gray">
            <a:xfrm>
              <a:off x="2328" y="2027"/>
              <a:ext cx="927" cy="928"/>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ru-RU"/>
            </a:p>
          </p:txBody>
        </p:sp>
        <p:sp>
          <p:nvSpPr>
            <p:cNvPr id="85026" name="Oval 34"/>
            <p:cNvSpPr>
              <a:spLocks noChangeArrowheads="1"/>
            </p:cNvSpPr>
            <p:nvPr/>
          </p:nvSpPr>
          <p:spPr bwMode="gray">
            <a:xfrm>
              <a:off x="2339" y="2033"/>
              <a:ext cx="906" cy="904"/>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ru-RU"/>
            </a:p>
          </p:txBody>
        </p:sp>
        <p:sp>
          <p:nvSpPr>
            <p:cNvPr id="85027" name="Oval 35"/>
            <p:cNvSpPr>
              <a:spLocks noChangeArrowheads="1"/>
            </p:cNvSpPr>
            <p:nvPr/>
          </p:nvSpPr>
          <p:spPr bwMode="gray">
            <a:xfrm>
              <a:off x="2349" y="2042"/>
              <a:ext cx="861" cy="845"/>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ru-RU"/>
            </a:p>
          </p:txBody>
        </p:sp>
        <p:sp>
          <p:nvSpPr>
            <p:cNvPr id="85028" name="Oval 36"/>
            <p:cNvSpPr>
              <a:spLocks noChangeArrowheads="1"/>
            </p:cNvSpPr>
            <p:nvPr/>
          </p:nvSpPr>
          <p:spPr bwMode="gray">
            <a:xfrm>
              <a:off x="2400" y="2065"/>
              <a:ext cx="765" cy="687"/>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ru-RU"/>
            </a:p>
          </p:txBody>
        </p:sp>
        <p:sp>
          <p:nvSpPr>
            <p:cNvPr id="85029" name="Text Box 37"/>
            <p:cNvSpPr txBox="1">
              <a:spLocks noChangeArrowheads="1"/>
            </p:cNvSpPr>
            <p:nvPr/>
          </p:nvSpPr>
          <p:spPr bwMode="gray">
            <a:xfrm>
              <a:off x="2198" y="2323"/>
              <a:ext cx="1184" cy="330"/>
            </a:xfrm>
            <a:prstGeom prst="rect">
              <a:avLst/>
            </a:prstGeom>
            <a:noFill/>
            <a:ln w="9525" algn="ctr">
              <a:noFill/>
              <a:miter lim="800000"/>
              <a:headEnd/>
              <a:tailEnd/>
            </a:ln>
            <a:effectLst/>
          </p:spPr>
          <p:txBody>
            <a:bodyPr wrap="none">
              <a:spAutoFit/>
            </a:bodyPr>
            <a:lstStyle/>
            <a:p>
              <a:pPr algn="ctr" eaLnBrk="0" hangingPunct="0"/>
              <a:r>
                <a:rPr lang="kk-KZ" sz="2800" dirty="0" smtClean="0">
                  <a:solidFill>
                    <a:srgbClr val="000000"/>
                  </a:solidFill>
                </a:rPr>
                <a:t>Типология</a:t>
              </a:r>
              <a:endParaRPr lang="en-US" sz="2800" b="0" dirty="0">
                <a:solidFill>
                  <a:srgbClr val="000000"/>
                </a:solidFill>
              </a:endParaRPr>
            </a:p>
          </p:txBody>
        </p:sp>
        <p:sp>
          <p:nvSpPr>
            <p:cNvPr id="85030" name="Text Box 38"/>
            <p:cNvSpPr txBox="1">
              <a:spLocks noChangeArrowheads="1"/>
            </p:cNvSpPr>
            <p:nvPr/>
          </p:nvSpPr>
          <p:spPr bwMode="auto">
            <a:xfrm>
              <a:off x="3498" y="1273"/>
              <a:ext cx="1385" cy="213"/>
            </a:xfrm>
            <a:prstGeom prst="rect">
              <a:avLst/>
            </a:prstGeom>
            <a:noFill/>
            <a:ln w="9525" algn="ctr">
              <a:noFill/>
              <a:miter lim="800000"/>
              <a:headEnd/>
              <a:tailEnd/>
            </a:ln>
            <a:effectLst/>
          </p:spPr>
          <p:txBody>
            <a:bodyPr wrap="none">
              <a:spAutoFit/>
            </a:bodyPr>
            <a:lstStyle/>
            <a:p>
              <a:pPr eaLnBrk="0" hangingPunct="0"/>
              <a:r>
                <a:rPr lang="en-US" sz="1600" dirty="0"/>
                <a:t>Contrastive Linguistics</a:t>
              </a:r>
              <a:endParaRPr lang="en-US" sz="1600" b="0" dirty="0"/>
            </a:p>
          </p:txBody>
        </p:sp>
        <p:sp>
          <p:nvSpPr>
            <p:cNvPr id="85031" name="Text Box 39"/>
            <p:cNvSpPr txBox="1">
              <a:spLocks noChangeArrowheads="1"/>
            </p:cNvSpPr>
            <p:nvPr/>
          </p:nvSpPr>
          <p:spPr bwMode="auto">
            <a:xfrm>
              <a:off x="789" y="1500"/>
              <a:ext cx="893" cy="523"/>
            </a:xfrm>
            <a:prstGeom prst="rect">
              <a:avLst/>
            </a:prstGeom>
            <a:noFill/>
            <a:ln w="9525" algn="ctr">
              <a:noFill/>
              <a:miter lim="800000"/>
              <a:headEnd/>
              <a:tailEnd/>
            </a:ln>
            <a:effectLst/>
          </p:spPr>
          <p:txBody>
            <a:bodyPr wrap="square">
              <a:spAutoFit/>
            </a:bodyPr>
            <a:lstStyle/>
            <a:p>
              <a:pPr algn="r" eaLnBrk="0" hangingPunct="0"/>
              <a:r>
                <a:rPr lang="en-US" sz="1600" dirty="0"/>
                <a:t>Comparative historical </a:t>
              </a:r>
              <a:r>
                <a:rPr lang="en-US" sz="1600" dirty="0" smtClean="0"/>
                <a:t>method</a:t>
              </a:r>
              <a:endParaRPr lang="en-US" sz="1600" b="0" dirty="0"/>
            </a:p>
          </p:txBody>
        </p:sp>
        <p:sp>
          <p:nvSpPr>
            <p:cNvPr id="85032" name="Text Box 40"/>
            <p:cNvSpPr txBox="1">
              <a:spLocks noChangeArrowheads="1"/>
            </p:cNvSpPr>
            <p:nvPr/>
          </p:nvSpPr>
          <p:spPr bwMode="auto">
            <a:xfrm>
              <a:off x="4074" y="2377"/>
              <a:ext cx="866" cy="368"/>
            </a:xfrm>
            <a:prstGeom prst="rect">
              <a:avLst/>
            </a:prstGeom>
            <a:noFill/>
            <a:ln w="9525" algn="ctr">
              <a:noFill/>
              <a:miter lim="800000"/>
              <a:headEnd/>
              <a:tailEnd/>
            </a:ln>
            <a:effectLst/>
          </p:spPr>
          <p:txBody>
            <a:bodyPr wrap="none">
              <a:spAutoFit/>
            </a:bodyPr>
            <a:lstStyle/>
            <a:p>
              <a:pPr eaLnBrk="0" hangingPunct="0"/>
              <a:r>
                <a:rPr lang="en-US" sz="1600" dirty="0" smtClean="0"/>
                <a:t>Comparative </a:t>
              </a:r>
              <a:endParaRPr lang="kk-KZ" sz="1600" dirty="0" smtClean="0"/>
            </a:p>
            <a:p>
              <a:pPr eaLnBrk="0" hangingPunct="0"/>
              <a:r>
                <a:rPr lang="en-US" sz="1600" dirty="0" smtClean="0"/>
                <a:t>grammar</a:t>
              </a:r>
              <a:endParaRPr lang="en-US" sz="1600" b="0" dirty="0"/>
            </a:p>
          </p:txBody>
        </p:sp>
        <p:sp>
          <p:nvSpPr>
            <p:cNvPr id="85034" name="Text Box 42"/>
            <p:cNvSpPr txBox="1">
              <a:spLocks noChangeArrowheads="1"/>
            </p:cNvSpPr>
            <p:nvPr/>
          </p:nvSpPr>
          <p:spPr bwMode="auto">
            <a:xfrm>
              <a:off x="777" y="2634"/>
              <a:ext cx="866" cy="368"/>
            </a:xfrm>
            <a:prstGeom prst="rect">
              <a:avLst/>
            </a:prstGeom>
            <a:noFill/>
            <a:ln w="9525" algn="ctr">
              <a:noFill/>
              <a:miter lim="800000"/>
              <a:headEnd/>
              <a:tailEnd/>
            </a:ln>
            <a:effectLst/>
          </p:spPr>
          <p:txBody>
            <a:bodyPr wrap="none">
              <a:spAutoFit/>
            </a:bodyPr>
            <a:lstStyle/>
            <a:p>
              <a:pPr algn="r" eaLnBrk="0" hangingPunct="0"/>
              <a:r>
                <a:rPr lang="en-US" sz="1600" dirty="0"/>
                <a:t>Comparative </a:t>
              </a:r>
              <a:endParaRPr lang="kk-KZ" sz="1600" dirty="0" smtClean="0"/>
            </a:p>
            <a:p>
              <a:pPr algn="r" eaLnBrk="0" hangingPunct="0"/>
              <a:r>
                <a:rPr lang="en-US" sz="1600" dirty="0" smtClean="0"/>
                <a:t>philology</a:t>
              </a:r>
              <a:endParaRPr lang="en-US" sz="1600" b="0" dirty="0"/>
            </a:p>
          </p:txBody>
        </p:sp>
        <p:sp>
          <p:nvSpPr>
            <p:cNvPr id="85035" name="Text Box 43"/>
            <p:cNvSpPr txBox="1">
              <a:spLocks noChangeArrowheads="1"/>
            </p:cNvSpPr>
            <p:nvPr/>
          </p:nvSpPr>
          <p:spPr bwMode="auto">
            <a:xfrm>
              <a:off x="1124" y="3346"/>
              <a:ext cx="866" cy="368"/>
            </a:xfrm>
            <a:prstGeom prst="rect">
              <a:avLst/>
            </a:prstGeom>
            <a:noFill/>
            <a:ln w="9525" algn="ctr">
              <a:noFill/>
              <a:miter lim="800000"/>
              <a:headEnd/>
              <a:tailEnd/>
            </a:ln>
            <a:effectLst/>
          </p:spPr>
          <p:txBody>
            <a:bodyPr wrap="none">
              <a:spAutoFit/>
            </a:bodyPr>
            <a:lstStyle/>
            <a:p>
              <a:pPr algn="r" eaLnBrk="0" hangingPunct="0"/>
              <a:r>
                <a:rPr lang="en-US" sz="1600" dirty="0"/>
                <a:t>Comparative </a:t>
              </a:r>
              <a:endParaRPr lang="kk-KZ" sz="1600" dirty="0" smtClean="0"/>
            </a:p>
            <a:p>
              <a:pPr algn="r" eaLnBrk="0" hangingPunct="0"/>
              <a:r>
                <a:rPr lang="en-US" sz="1600" dirty="0" smtClean="0"/>
                <a:t>Linguistics </a:t>
              </a:r>
              <a:endParaRPr lang="en-US" sz="1600" b="0" dirty="0"/>
            </a:p>
          </p:txBody>
        </p:sp>
        <p:grpSp>
          <p:nvGrpSpPr>
            <p:cNvPr id="4" name="Group 45"/>
            <p:cNvGrpSpPr>
              <a:grpSpLocks/>
            </p:cNvGrpSpPr>
            <p:nvPr/>
          </p:nvGrpSpPr>
          <p:grpSpPr bwMode="auto">
            <a:xfrm>
              <a:off x="3822" y="2382"/>
              <a:ext cx="227" cy="227"/>
              <a:chOff x="3515" y="3521"/>
              <a:chExt cx="227" cy="227"/>
            </a:xfrm>
          </p:grpSpPr>
          <p:sp>
            <p:nvSpPr>
              <p:cNvPr id="85038" name="Oval 46"/>
              <p:cNvSpPr>
                <a:spLocks noChangeArrowheads="1"/>
              </p:cNvSpPr>
              <p:nvPr/>
            </p:nvSpPr>
            <p:spPr bwMode="gray">
              <a:xfrm>
                <a:off x="3515" y="3521"/>
                <a:ext cx="227" cy="227"/>
              </a:xfrm>
              <a:prstGeom prst="ellipse">
                <a:avLst/>
              </a:prstGeom>
              <a:gradFill rotWithShape="1">
                <a:gsLst>
                  <a:gs pos="0">
                    <a:schemeClr val="accent2"/>
                  </a:gs>
                  <a:gs pos="100000">
                    <a:schemeClr val="accent2">
                      <a:gamma/>
                      <a:shade val="75686"/>
                      <a:invGamma/>
                    </a:schemeClr>
                  </a:gs>
                </a:gsLst>
                <a:path path="shape">
                  <a:fillToRect l="50000" t="50000" r="50000" b="50000"/>
                </a:path>
              </a:gradFill>
              <a:ln w="9525" algn="ctr">
                <a:noFill/>
                <a:round/>
                <a:headEnd/>
                <a:tailEnd/>
              </a:ln>
              <a:effectLst/>
            </p:spPr>
            <p:txBody>
              <a:bodyPr wrap="none" anchor="ctr"/>
              <a:lstStyle/>
              <a:p>
                <a:endParaRPr lang="ru-RU"/>
              </a:p>
            </p:txBody>
          </p:sp>
          <p:sp>
            <p:nvSpPr>
              <p:cNvPr id="85039" name="Oval 47"/>
              <p:cNvSpPr>
                <a:spLocks noChangeArrowheads="1"/>
              </p:cNvSpPr>
              <p:nvPr/>
            </p:nvSpPr>
            <p:spPr bwMode="gray">
              <a:xfrm>
                <a:off x="3525" y="3540"/>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w="9525" algn="ctr">
                <a:noFill/>
                <a:round/>
                <a:headEnd/>
                <a:tailEnd/>
              </a:ln>
              <a:effectLst/>
            </p:spPr>
            <p:txBody>
              <a:bodyPr wrap="none" anchor="ctr"/>
              <a:lstStyle/>
              <a:p>
                <a:endParaRPr lang="ru-RU"/>
              </a:p>
            </p:txBody>
          </p:sp>
        </p:grpSp>
        <p:grpSp>
          <p:nvGrpSpPr>
            <p:cNvPr id="5" name="Group 48"/>
            <p:cNvGrpSpPr>
              <a:grpSpLocks/>
            </p:cNvGrpSpPr>
            <p:nvPr/>
          </p:nvGrpSpPr>
          <p:grpSpPr bwMode="auto">
            <a:xfrm>
              <a:off x="2624" y="1182"/>
              <a:ext cx="867" cy="413"/>
              <a:chOff x="2875" y="3335"/>
              <a:chExt cx="867" cy="413"/>
            </a:xfrm>
          </p:grpSpPr>
          <p:sp>
            <p:nvSpPr>
              <p:cNvPr id="85041" name="Oval 49"/>
              <p:cNvSpPr>
                <a:spLocks noChangeArrowheads="1"/>
              </p:cNvSpPr>
              <p:nvPr/>
            </p:nvSpPr>
            <p:spPr bwMode="gray">
              <a:xfrm>
                <a:off x="3515" y="3521"/>
                <a:ext cx="227" cy="227"/>
              </a:xfrm>
              <a:prstGeom prst="ellipse">
                <a:avLst/>
              </a:prstGeom>
              <a:gradFill rotWithShape="1">
                <a:gsLst>
                  <a:gs pos="0">
                    <a:schemeClr val="accent2"/>
                  </a:gs>
                  <a:gs pos="100000">
                    <a:schemeClr val="accent2">
                      <a:gamma/>
                      <a:shade val="75686"/>
                      <a:invGamma/>
                    </a:schemeClr>
                  </a:gs>
                </a:gsLst>
                <a:path path="shape">
                  <a:fillToRect l="50000" t="50000" r="50000" b="50000"/>
                </a:path>
              </a:gradFill>
              <a:ln w="9525" algn="ctr">
                <a:noFill/>
                <a:round/>
                <a:headEnd/>
                <a:tailEnd/>
              </a:ln>
              <a:effectLst/>
            </p:spPr>
            <p:txBody>
              <a:bodyPr wrap="none" anchor="ctr"/>
              <a:lstStyle/>
              <a:p>
                <a:endParaRPr lang="ru-RU"/>
              </a:p>
            </p:txBody>
          </p:sp>
          <p:sp>
            <p:nvSpPr>
              <p:cNvPr id="85042" name="Oval 50"/>
              <p:cNvSpPr>
                <a:spLocks noChangeArrowheads="1"/>
              </p:cNvSpPr>
              <p:nvPr/>
            </p:nvSpPr>
            <p:spPr bwMode="gray">
              <a:xfrm>
                <a:off x="2875" y="3335"/>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w="9525" algn="ctr">
                <a:noFill/>
                <a:round/>
                <a:headEnd/>
                <a:tailEnd/>
              </a:ln>
              <a:effectLst/>
            </p:spPr>
            <p:txBody>
              <a:bodyPr wrap="none" anchor="ctr"/>
              <a:lstStyle/>
              <a:p>
                <a:endParaRPr lang="ru-RU"/>
              </a:p>
            </p:txBody>
          </p:sp>
        </p:grpSp>
        <p:grpSp>
          <p:nvGrpSpPr>
            <p:cNvPr id="6" name="Group 51"/>
            <p:cNvGrpSpPr>
              <a:grpSpLocks/>
            </p:cNvGrpSpPr>
            <p:nvPr/>
          </p:nvGrpSpPr>
          <p:grpSpPr bwMode="auto">
            <a:xfrm>
              <a:off x="1746" y="1357"/>
              <a:ext cx="457" cy="506"/>
              <a:chOff x="3209" y="3540"/>
              <a:chExt cx="457" cy="506"/>
            </a:xfrm>
          </p:grpSpPr>
          <p:sp>
            <p:nvSpPr>
              <p:cNvPr id="85044" name="Oval 52"/>
              <p:cNvSpPr>
                <a:spLocks noChangeArrowheads="1"/>
              </p:cNvSpPr>
              <p:nvPr/>
            </p:nvSpPr>
            <p:spPr bwMode="gray">
              <a:xfrm>
                <a:off x="3209" y="3819"/>
                <a:ext cx="227" cy="227"/>
              </a:xfrm>
              <a:prstGeom prst="ellipse">
                <a:avLst/>
              </a:prstGeom>
              <a:gradFill rotWithShape="1">
                <a:gsLst>
                  <a:gs pos="0">
                    <a:schemeClr val="accent2"/>
                  </a:gs>
                  <a:gs pos="100000">
                    <a:schemeClr val="accent2">
                      <a:gamma/>
                      <a:shade val="75686"/>
                      <a:invGamma/>
                    </a:schemeClr>
                  </a:gs>
                </a:gsLst>
                <a:path path="shape">
                  <a:fillToRect l="50000" t="50000" r="50000" b="50000"/>
                </a:path>
              </a:gradFill>
              <a:ln w="9525" algn="ctr">
                <a:noFill/>
                <a:round/>
                <a:headEnd/>
                <a:tailEnd/>
              </a:ln>
              <a:effectLst/>
            </p:spPr>
            <p:txBody>
              <a:bodyPr wrap="none" anchor="ctr"/>
              <a:lstStyle/>
              <a:p>
                <a:endParaRPr lang="ru-RU"/>
              </a:p>
            </p:txBody>
          </p:sp>
          <p:sp>
            <p:nvSpPr>
              <p:cNvPr id="85045" name="Oval 53"/>
              <p:cNvSpPr>
                <a:spLocks noChangeArrowheads="1"/>
              </p:cNvSpPr>
              <p:nvPr/>
            </p:nvSpPr>
            <p:spPr bwMode="gray">
              <a:xfrm>
                <a:off x="3525" y="3540"/>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w="9525" algn="ctr">
                <a:noFill/>
                <a:round/>
                <a:headEnd/>
                <a:tailEnd/>
              </a:ln>
              <a:effectLst/>
            </p:spPr>
            <p:txBody>
              <a:bodyPr wrap="none" anchor="ctr"/>
              <a:lstStyle/>
              <a:p>
                <a:endParaRPr lang="ru-RU"/>
              </a:p>
            </p:txBody>
          </p:sp>
        </p:grpSp>
        <p:grpSp>
          <p:nvGrpSpPr>
            <p:cNvPr id="7" name="Group 54"/>
            <p:cNvGrpSpPr>
              <a:grpSpLocks/>
            </p:cNvGrpSpPr>
            <p:nvPr/>
          </p:nvGrpSpPr>
          <p:grpSpPr bwMode="auto">
            <a:xfrm>
              <a:off x="1458" y="2382"/>
              <a:ext cx="227" cy="227"/>
              <a:chOff x="3515" y="3521"/>
              <a:chExt cx="227" cy="227"/>
            </a:xfrm>
          </p:grpSpPr>
          <p:sp>
            <p:nvSpPr>
              <p:cNvPr id="85047" name="Oval 55"/>
              <p:cNvSpPr>
                <a:spLocks noChangeArrowheads="1"/>
              </p:cNvSpPr>
              <p:nvPr/>
            </p:nvSpPr>
            <p:spPr bwMode="gray">
              <a:xfrm>
                <a:off x="3515" y="3521"/>
                <a:ext cx="227" cy="227"/>
              </a:xfrm>
              <a:prstGeom prst="ellipse">
                <a:avLst/>
              </a:prstGeom>
              <a:gradFill rotWithShape="1">
                <a:gsLst>
                  <a:gs pos="0">
                    <a:schemeClr val="accent2"/>
                  </a:gs>
                  <a:gs pos="100000">
                    <a:schemeClr val="accent2">
                      <a:gamma/>
                      <a:shade val="75686"/>
                      <a:invGamma/>
                    </a:schemeClr>
                  </a:gs>
                </a:gsLst>
                <a:path path="shape">
                  <a:fillToRect l="50000" t="50000" r="50000" b="50000"/>
                </a:path>
              </a:gradFill>
              <a:ln w="9525" algn="ctr">
                <a:noFill/>
                <a:round/>
                <a:headEnd/>
                <a:tailEnd/>
              </a:ln>
              <a:effectLst/>
            </p:spPr>
            <p:txBody>
              <a:bodyPr wrap="none" anchor="ctr"/>
              <a:lstStyle/>
              <a:p>
                <a:endParaRPr lang="ru-RU"/>
              </a:p>
            </p:txBody>
          </p:sp>
          <p:sp>
            <p:nvSpPr>
              <p:cNvPr id="85048" name="Oval 56"/>
              <p:cNvSpPr>
                <a:spLocks noChangeArrowheads="1"/>
              </p:cNvSpPr>
              <p:nvPr/>
            </p:nvSpPr>
            <p:spPr bwMode="gray">
              <a:xfrm>
                <a:off x="3525" y="3540"/>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w="9525" algn="ctr">
                <a:noFill/>
                <a:round/>
                <a:headEnd/>
                <a:tailEnd/>
              </a:ln>
              <a:effectLst/>
            </p:spPr>
            <p:txBody>
              <a:bodyPr wrap="none" anchor="ctr"/>
              <a:lstStyle/>
              <a:p>
                <a:endParaRPr lang="ru-RU"/>
              </a:p>
            </p:txBody>
          </p:sp>
        </p:grpSp>
        <p:grpSp>
          <p:nvGrpSpPr>
            <p:cNvPr id="8" name="Group 57"/>
            <p:cNvGrpSpPr>
              <a:grpSpLocks/>
            </p:cNvGrpSpPr>
            <p:nvPr/>
          </p:nvGrpSpPr>
          <p:grpSpPr bwMode="auto">
            <a:xfrm>
              <a:off x="1968" y="3324"/>
              <a:ext cx="227" cy="227"/>
              <a:chOff x="3515" y="3521"/>
              <a:chExt cx="227" cy="227"/>
            </a:xfrm>
          </p:grpSpPr>
          <p:sp>
            <p:nvSpPr>
              <p:cNvPr id="85050" name="Oval 58"/>
              <p:cNvSpPr>
                <a:spLocks noChangeArrowheads="1"/>
              </p:cNvSpPr>
              <p:nvPr/>
            </p:nvSpPr>
            <p:spPr bwMode="gray">
              <a:xfrm>
                <a:off x="3515" y="3521"/>
                <a:ext cx="227" cy="227"/>
              </a:xfrm>
              <a:prstGeom prst="ellipse">
                <a:avLst/>
              </a:prstGeom>
              <a:gradFill rotWithShape="1">
                <a:gsLst>
                  <a:gs pos="0">
                    <a:schemeClr val="accent2"/>
                  </a:gs>
                  <a:gs pos="100000">
                    <a:schemeClr val="accent2">
                      <a:gamma/>
                      <a:shade val="75686"/>
                      <a:invGamma/>
                    </a:schemeClr>
                  </a:gs>
                </a:gsLst>
                <a:path path="shape">
                  <a:fillToRect l="50000" t="50000" r="50000" b="50000"/>
                </a:path>
              </a:gradFill>
              <a:ln w="9525" algn="ctr">
                <a:noFill/>
                <a:round/>
                <a:headEnd/>
                <a:tailEnd/>
              </a:ln>
              <a:effectLst/>
            </p:spPr>
            <p:txBody>
              <a:bodyPr wrap="none" anchor="ctr"/>
              <a:lstStyle/>
              <a:p>
                <a:endParaRPr lang="ru-RU"/>
              </a:p>
            </p:txBody>
          </p:sp>
          <p:sp>
            <p:nvSpPr>
              <p:cNvPr id="85051" name="Oval 59"/>
              <p:cNvSpPr>
                <a:spLocks noChangeArrowheads="1"/>
              </p:cNvSpPr>
              <p:nvPr/>
            </p:nvSpPr>
            <p:spPr bwMode="gray">
              <a:xfrm>
                <a:off x="3525" y="3540"/>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w="9525" algn="ctr">
                <a:noFill/>
                <a:round/>
                <a:headEnd/>
                <a:tailEnd/>
              </a:ln>
              <a:effectLst/>
            </p:spPr>
            <p:txBody>
              <a:bodyPr wrap="none" anchor="ctr"/>
              <a:lstStyle/>
              <a:p>
                <a:endParaRPr lang="ru-RU"/>
              </a:p>
            </p:txBody>
          </p:sp>
        </p:grpSp>
      </p:grpSp>
      <p:sp>
        <p:nvSpPr>
          <p:cNvPr id="47" name="Oval 50"/>
          <p:cNvSpPr>
            <a:spLocks noChangeArrowheads="1"/>
          </p:cNvSpPr>
          <p:nvPr/>
        </p:nvSpPr>
        <p:spPr bwMode="gray">
          <a:xfrm>
            <a:off x="5178091" y="1530126"/>
            <a:ext cx="254509" cy="225425"/>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w="9525" algn="ctr">
            <a:noFill/>
            <a:round/>
            <a:headEnd/>
            <a:tailEnd/>
          </a:ln>
          <a:effectLst/>
        </p:spPr>
        <p:txBody>
          <a:bodyPr wrap="none" anchor="ctr"/>
          <a:lstStyle/>
          <a:p>
            <a:endParaRPr lang="ru-RU"/>
          </a:p>
        </p:txBody>
      </p:sp>
      <p:sp>
        <p:nvSpPr>
          <p:cNvPr id="48" name="Oval 49"/>
          <p:cNvSpPr>
            <a:spLocks noChangeArrowheads="1"/>
          </p:cNvSpPr>
          <p:nvPr/>
        </p:nvSpPr>
        <p:spPr bwMode="gray">
          <a:xfrm>
            <a:off x="5724128" y="1916832"/>
            <a:ext cx="409741" cy="360362"/>
          </a:xfrm>
          <a:prstGeom prst="ellipse">
            <a:avLst/>
          </a:prstGeom>
          <a:gradFill rotWithShape="1">
            <a:gsLst>
              <a:gs pos="0">
                <a:schemeClr val="accent2"/>
              </a:gs>
              <a:gs pos="100000">
                <a:schemeClr val="accent2">
                  <a:gamma/>
                  <a:shade val="75686"/>
                  <a:invGamma/>
                </a:schemeClr>
              </a:gs>
            </a:gsLst>
            <a:path path="shape">
              <a:fillToRect l="50000" t="50000" r="50000" b="50000"/>
            </a:path>
          </a:gradFill>
          <a:ln w="9525" algn="ctr">
            <a:noFill/>
            <a:round/>
            <a:headEnd/>
            <a:tailEnd/>
          </a:ln>
          <a:effectLst/>
        </p:spPr>
        <p:txBody>
          <a:bodyPr wrap="none" anchor="ctr"/>
          <a:lstStyle/>
          <a:p>
            <a:endParaRPr lang="ru-RU"/>
          </a:p>
        </p:txBody>
      </p:sp>
      <p:sp>
        <p:nvSpPr>
          <p:cNvPr id="49" name="Oval 49"/>
          <p:cNvSpPr>
            <a:spLocks noChangeArrowheads="1"/>
          </p:cNvSpPr>
          <p:nvPr/>
        </p:nvSpPr>
        <p:spPr bwMode="gray">
          <a:xfrm>
            <a:off x="5724128" y="3933056"/>
            <a:ext cx="409741" cy="360362"/>
          </a:xfrm>
          <a:prstGeom prst="ellipse">
            <a:avLst/>
          </a:prstGeom>
          <a:gradFill rotWithShape="1">
            <a:gsLst>
              <a:gs pos="0">
                <a:schemeClr val="accent2"/>
              </a:gs>
              <a:gs pos="100000">
                <a:schemeClr val="accent2">
                  <a:gamma/>
                  <a:shade val="75686"/>
                  <a:invGamma/>
                </a:schemeClr>
              </a:gs>
            </a:gsLst>
            <a:path path="shape">
              <a:fillToRect l="50000" t="50000" r="50000" b="50000"/>
            </a:path>
          </a:gradFill>
          <a:ln w="9525" algn="ctr">
            <a:noFill/>
            <a:round/>
            <a:headEnd/>
            <a:tailEnd/>
          </a:ln>
          <a:effectLst/>
        </p:spPr>
        <p:txBody>
          <a:bodyPr wrap="none" anchor="ctr"/>
          <a:lstStyle/>
          <a:p>
            <a:endParaRPr lang="ru-RU"/>
          </a:p>
        </p:txBody>
      </p:sp>
      <p:sp>
        <p:nvSpPr>
          <p:cNvPr id="50" name="Text Box 40"/>
          <p:cNvSpPr txBox="1">
            <a:spLocks noChangeArrowheads="1"/>
          </p:cNvSpPr>
          <p:nvPr/>
        </p:nvSpPr>
        <p:spPr bwMode="auto">
          <a:xfrm>
            <a:off x="6156176" y="1916832"/>
            <a:ext cx="2858475" cy="338554"/>
          </a:xfrm>
          <a:prstGeom prst="rect">
            <a:avLst/>
          </a:prstGeom>
          <a:noFill/>
          <a:ln w="9525" algn="ctr">
            <a:noFill/>
            <a:miter lim="800000"/>
            <a:headEnd/>
            <a:tailEnd/>
          </a:ln>
          <a:effectLst/>
        </p:spPr>
        <p:txBody>
          <a:bodyPr wrap="none">
            <a:spAutoFit/>
          </a:bodyPr>
          <a:lstStyle/>
          <a:p>
            <a:pPr eaLnBrk="0" hangingPunct="0"/>
            <a:r>
              <a:rPr lang="en-US" sz="1600" dirty="0"/>
              <a:t>Confrontational linguistics</a:t>
            </a:r>
            <a:endParaRPr lang="en-US" sz="1600" b="0" dirty="0"/>
          </a:p>
        </p:txBody>
      </p:sp>
      <p:sp>
        <p:nvSpPr>
          <p:cNvPr id="51" name="Text Box 40"/>
          <p:cNvSpPr txBox="1">
            <a:spLocks noChangeArrowheads="1"/>
          </p:cNvSpPr>
          <p:nvPr/>
        </p:nvSpPr>
        <p:spPr bwMode="auto">
          <a:xfrm>
            <a:off x="6228184" y="4005064"/>
            <a:ext cx="2599814" cy="584775"/>
          </a:xfrm>
          <a:prstGeom prst="rect">
            <a:avLst/>
          </a:prstGeom>
          <a:noFill/>
          <a:ln w="9525" algn="ctr">
            <a:noFill/>
            <a:miter lim="800000"/>
            <a:headEnd/>
            <a:tailEnd/>
          </a:ln>
          <a:effectLst/>
        </p:spPr>
        <p:txBody>
          <a:bodyPr wrap="none">
            <a:spAutoFit/>
          </a:bodyPr>
          <a:lstStyle/>
          <a:p>
            <a:pPr eaLnBrk="0" hangingPunct="0"/>
            <a:r>
              <a:rPr lang="en-US" sz="1600" dirty="0"/>
              <a:t>Descriptive </a:t>
            </a:r>
            <a:endParaRPr lang="kk-KZ" sz="1600" dirty="0" smtClean="0"/>
          </a:p>
          <a:p>
            <a:pPr eaLnBrk="0" hangingPunct="0"/>
            <a:r>
              <a:rPr lang="en-US" sz="1600" dirty="0" smtClean="0"/>
              <a:t>comparative </a:t>
            </a:r>
            <a:r>
              <a:rPr lang="en-US" sz="1600" dirty="0"/>
              <a:t>Linguistics</a:t>
            </a:r>
            <a:endParaRPr lang="en-US" sz="1600" b="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24744"/>
            <a:ext cx="8183880" cy="1051560"/>
          </a:xfrm>
        </p:spPr>
        <p:txBody>
          <a:bodyPr>
            <a:normAutofit fontScale="90000"/>
          </a:bodyPr>
          <a:lstStyle/>
          <a:p>
            <a:r>
              <a:rPr lang="kk-KZ" dirty="0" smtClean="0"/>
              <a:t/>
            </a:r>
            <a:br>
              <a:rPr lang="kk-KZ" dirty="0" smtClean="0"/>
            </a:br>
            <a:r>
              <a:rPr lang="kk-KZ" dirty="0" smtClean="0"/>
              <a:t/>
            </a:r>
            <a:br>
              <a:rPr lang="kk-KZ" dirty="0" smtClean="0"/>
            </a:br>
            <a:r>
              <a:rPr lang="kk-KZ" sz="3100" dirty="0" smtClean="0"/>
              <a:t>Профессор </a:t>
            </a:r>
            <a:r>
              <a:rPr lang="kk-KZ" sz="3100" dirty="0" smtClean="0"/>
              <a:t>В.Д. Аракиннің пікірінше, лингвистикалық типологияға төмендегі бөлімдер кіреді.</a:t>
            </a:r>
            <a:r>
              <a:rPr lang="ru-RU" dirty="0" smtClean="0"/>
              <a:t/>
            </a:r>
            <a:br>
              <a:rPr lang="ru-RU" dirty="0" smtClean="0"/>
            </a:br>
            <a:endParaRPr lang="ru-RU" dirty="0"/>
          </a:p>
        </p:txBody>
      </p:sp>
      <p:sp>
        <p:nvSpPr>
          <p:cNvPr id="3" name="Содержимое 2"/>
          <p:cNvSpPr>
            <a:spLocks noGrp="1"/>
          </p:cNvSpPr>
          <p:nvPr>
            <p:ph idx="1"/>
          </p:nvPr>
        </p:nvSpPr>
        <p:spPr>
          <a:xfrm>
            <a:off x="467544" y="1772816"/>
            <a:ext cx="8183880" cy="4187952"/>
          </a:xfrm>
        </p:spPr>
        <p:txBody>
          <a:bodyPr/>
          <a:lstStyle/>
          <a:p>
            <a:pPr>
              <a:buNone/>
            </a:pPr>
            <a:r>
              <a:rPr lang="kk-KZ" b="1" dirty="0" smtClean="0"/>
              <a:t>Жалпы типология</a:t>
            </a:r>
            <a:r>
              <a:rPr lang="kk-KZ" dirty="0" smtClean="0"/>
              <a:t> генетикалық және географиялық жағынан байланыспайтын, әлемнің жекелеген тілдерінің жүйесін сипаттайтын ұқсас және айырықша белгілерінің сомасын табумен байланысты жалпы проблемаларды зерделейді.</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502920" y="530352"/>
            <a:ext cx="5293216" cy="4187952"/>
          </a:xfrm>
        </p:spPr>
        <p:txBody>
          <a:bodyPr/>
          <a:lstStyle/>
          <a:p>
            <a:pPr>
              <a:buNone/>
            </a:pPr>
            <a:r>
              <a:rPr lang="kk-KZ" b="1" dirty="0" smtClean="0"/>
              <a:t>Жеке типология</a:t>
            </a:r>
            <a:r>
              <a:rPr lang="kk-KZ" dirty="0" smtClean="0"/>
              <a:t> бір тілдің немесе туыстас, сондай-ақ туыстас емес тілдердің шектеулі тобының типологиялық қасиеттерін зерделейді.</a:t>
            </a:r>
            <a:endParaRPr lang="ru-RU" dirty="0"/>
          </a:p>
        </p:txBody>
      </p:sp>
      <p:pic>
        <p:nvPicPr>
          <p:cNvPr id="4" name="Picture 2" descr="C:\Users\Галым\Desktop\2 иностр яз\13.tif"/>
          <p:cNvPicPr>
            <a:picLocks noChangeAspect="1" noChangeArrowheads="1"/>
          </p:cNvPicPr>
          <p:nvPr/>
        </p:nvPicPr>
        <p:blipFill>
          <a:blip r:embed="rId2" cstate="print"/>
          <a:srcRect b="4833"/>
          <a:stretch>
            <a:fillRect/>
          </a:stretch>
        </p:blipFill>
        <p:spPr bwMode="auto">
          <a:xfrm>
            <a:off x="5292080" y="1556792"/>
            <a:ext cx="3000396" cy="421941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502920" y="530352"/>
            <a:ext cx="6301328" cy="4187952"/>
          </a:xfrm>
        </p:spPr>
        <p:txBody>
          <a:bodyPr>
            <a:normAutofit fontScale="85000" lnSpcReduction="20000"/>
          </a:bodyPr>
          <a:lstStyle/>
          <a:p>
            <a:pPr>
              <a:buNone/>
            </a:pPr>
            <a:r>
              <a:rPr lang="kk-KZ" dirty="0" smtClean="0"/>
              <a:t>Жеке типологияның шағын түрі - </a:t>
            </a:r>
            <a:r>
              <a:rPr lang="kk-KZ" b="1" dirty="0" smtClean="0"/>
              <a:t>тарихи (диахронды) типология</a:t>
            </a:r>
            <a:r>
              <a:rPr lang="kk-KZ" dirty="0" smtClean="0"/>
              <a:t> жекелеген тілдер ахуалы типологиясының, жекелеген тілдер мен тілдер топтары құрылымы типологиясының тарихи өзгерістерін зерделейді (синтетикалық типтен аналитикалық типке көшу немесе грамматикалық категориялар құрылымының тіл тарихының көне кезеңінен орта және жаңа кезеңіне өзгеруі).</a:t>
            </a:r>
            <a:endParaRPr lang="ru-RU" dirty="0"/>
          </a:p>
        </p:txBody>
      </p:sp>
      <p:pic>
        <p:nvPicPr>
          <p:cNvPr id="5" name="Picture 2" descr="C:\Users\Галым\Desktop\2 иностр яз\1.tif"/>
          <p:cNvPicPr>
            <a:picLocks noChangeAspect="1" noChangeArrowheads="1"/>
          </p:cNvPicPr>
          <p:nvPr/>
        </p:nvPicPr>
        <p:blipFill>
          <a:blip r:embed="rId2" cstate="print"/>
          <a:srcRect/>
          <a:stretch>
            <a:fillRect/>
          </a:stretch>
        </p:blipFill>
        <p:spPr bwMode="auto">
          <a:xfrm flipH="1">
            <a:off x="6732239" y="1268760"/>
            <a:ext cx="1872209" cy="4429132"/>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691680" y="530352"/>
            <a:ext cx="6995120" cy="4187952"/>
          </a:xfrm>
        </p:spPr>
        <p:txBody>
          <a:bodyPr/>
          <a:lstStyle/>
          <a:p>
            <a:pPr>
              <a:buNone/>
            </a:pPr>
            <a:r>
              <a:rPr lang="kk-KZ" b="1" dirty="0" smtClean="0"/>
              <a:t>Деңгейлік (аспектілі) типология, немесе шағын жүйелер типологиясы</a:t>
            </a:r>
            <a:r>
              <a:rPr lang="kk-KZ" dirty="0" smtClean="0"/>
              <a:t> тілдердің жекелеген шағын жүйелерінің, деңгейлерінің фактілерін (фонологиялық жүйелерді, морфологиялық, лексикалық жүйелерді, сөз типологиясын т.б.) зерделейді.</a:t>
            </a:r>
            <a:endParaRPr lang="ru-RU" dirty="0"/>
          </a:p>
        </p:txBody>
      </p:sp>
      <p:pic>
        <p:nvPicPr>
          <p:cNvPr id="4" name="Picture 2" descr="C:\Users\Галым\Desktop\2 иностр яз\508px-Ancient_German_Family.jpg"/>
          <p:cNvPicPr>
            <a:picLocks noChangeAspect="1" noChangeArrowheads="1"/>
          </p:cNvPicPr>
          <p:nvPr/>
        </p:nvPicPr>
        <p:blipFill>
          <a:blip r:embed="rId2" cstate="print"/>
          <a:srcRect l="4000" t="3385" r="4000" b="5208"/>
          <a:stretch>
            <a:fillRect/>
          </a:stretch>
        </p:blipFill>
        <p:spPr bwMode="auto">
          <a:xfrm>
            <a:off x="467544" y="1268760"/>
            <a:ext cx="1512168" cy="4346806"/>
          </a:xfrm>
          <a:prstGeom prst="rect">
            <a:avLst/>
          </a:prstGeom>
          <a:ln>
            <a:noFill/>
          </a:ln>
          <a:effectLst>
            <a:outerShdw blurRad="44450" dist="27940" dir="5400000" algn="ctr">
              <a:srgbClr val="000000">
                <a:alpha val="32000"/>
              </a:srgbClr>
            </a:outerShdw>
            <a:softEdge rad="112500"/>
          </a:effectLst>
          <a:scene3d>
            <a:camera prst="orthographicFront">
              <a:rot lat="0" lon="0" rev="0"/>
            </a:camera>
            <a:lightRig rig="balanced" dir="t">
              <a:rot lat="0" lon="0" rev="8700000"/>
            </a:lightRig>
          </a:scene3d>
          <a:sp3d>
            <a:bevelT w="190500" h="38100"/>
          </a:sp3d>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502920" y="530352"/>
            <a:ext cx="6085304" cy="4187952"/>
          </a:xfrm>
        </p:spPr>
        <p:txBody>
          <a:bodyPr>
            <a:normAutofit lnSpcReduction="10000"/>
          </a:bodyPr>
          <a:lstStyle/>
          <a:p>
            <a:pPr>
              <a:buNone/>
            </a:pPr>
            <a:r>
              <a:rPr lang="kk-KZ" b="1" dirty="0" smtClean="0"/>
              <a:t>Ареалды типология</a:t>
            </a:r>
            <a:r>
              <a:rPr lang="kk-KZ" dirty="0" smtClean="0"/>
              <a:t> белгілі бір аймақтағы (Балқан түбегі, Шығыс Сібір аймағы) тілдердің жалпы типологиялық сипаттары мен заңдылықтарын зерделейді, мысалы болгар, албан және румын тілдерінде постпозитивтік артикльдің қалыптасуы.</a:t>
            </a:r>
            <a:endParaRPr lang="ru-RU" dirty="0" smtClean="0"/>
          </a:p>
          <a:p>
            <a:pPr>
              <a:buNone/>
            </a:pPr>
            <a:endParaRPr lang="ru-RU" dirty="0"/>
          </a:p>
        </p:txBody>
      </p:sp>
      <p:pic>
        <p:nvPicPr>
          <p:cNvPr id="4" name="Picture 2" descr="C:\Users\Галым\Desktop\2 иностр яз\1.tif"/>
          <p:cNvPicPr>
            <a:picLocks noChangeAspect="1" noChangeArrowheads="1"/>
          </p:cNvPicPr>
          <p:nvPr/>
        </p:nvPicPr>
        <p:blipFill>
          <a:blip r:embed="rId2" cstate="print"/>
          <a:srcRect/>
          <a:stretch>
            <a:fillRect/>
          </a:stretch>
        </p:blipFill>
        <p:spPr bwMode="auto">
          <a:xfrm flipH="1">
            <a:off x="6732239" y="1268760"/>
            <a:ext cx="1872209" cy="442913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339752" y="530352"/>
            <a:ext cx="6347048" cy="4187952"/>
          </a:xfrm>
        </p:spPr>
        <p:txBody>
          <a:bodyPr>
            <a:normAutofit fontScale="77500" lnSpcReduction="20000"/>
          </a:bodyPr>
          <a:lstStyle/>
          <a:p>
            <a:pPr>
              <a:buNone/>
            </a:pPr>
            <a:r>
              <a:rPr lang="kk-KZ" dirty="0" smtClean="0"/>
              <a:t>Ана және шет тілдердің </a:t>
            </a:r>
            <a:r>
              <a:rPr lang="kk-KZ" b="1" dirty="0" smtClean="0"/>
              <a:t>салыстырмалы типологиясы</a:t>
            </a:r>
            <a:r>
              <a:rPr lang="kk-KZ" dirty="0" smtClean="0"/>
              <a:t> үйреніп жүрген тілдің ана тіліне қатысты типологиялық сипатын, көмегімен оқушының ана тілінде жоқ шет тіл құрылымының компоненттерін ескеруге болатындай әдістер мен тәсілдер жасау үшін шет және ана тілдерінің барынша елеулі типологиялық сипаттарын(нышандарын) табуды, оларды үйренушілердің ана тілінде жеткізуде қолданылатын құралдарды зерделейді.</a:t>
            </a:r>
            <a:endParaRPr lang="ru-RU" dirty="0"/>
          </a:p>
        </p:txBody>
      </p:sp>
      <p:pic>
        <p:nvPicPr>
          <p:cNvPr id="4" name="Picture 2" descr="C:\Users\Галым\Desktop\2 иностр яз\1.tif"/>
          <p:cNvPicPr>
            <a:picLocks noChangeAspect="1" noChangeArrowheads="1"/>
          </p:cNvPicPr>
          <p:nvPr/>
        </p:nvPicPr>
        <p:blipFill>
          <a:blip r:embed="rId2" cstate="print"/>
          <a:srcRect/>
          <a:stretch>
            <a:fillRect/>
          </a:stretch>
        </p:blipFill>
        <p:spPr bwMode="auto">
          <a:xfrm flipH="1">
            <a:off x="755576" y="764704"/>
            <a:ext cx="1872209" cy="4429132"/>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buNone/>
            </a:pPr>
            <a:r>
              <a:rPr lang="kk-KZ" dirty="0" smtClean="0"/>
              <a:t>Зерттеу объектісі бойынша лингвистикалық типологияға төменгі бөлімдер енеді:</a:t>
            </a:r>
            <a:endParaRPr lang="ru-RU" dirty="0" smtClean="0"/>
          </a:p>
          <a:p>
            <a:r>
              <a:rPr lang="kk-KZ" dirty="0" smtClean="0"/>
              <a:t>1) генетикалық типология;</a:t>
            </a:r>
            <a:endParaRPr lang="ru-RU" dirty="0" smtClean="0"/>
          </a:p>
          <a:p>
            <a:r>
              <a:rPr lang="kk-KZ" dirty="0" smtClean="0"/>
              <a:t>2) құрылымдық типология;</a:t>
            </a:r>
            <a:endParaRPr lang="ru-RU" dirty="0" smtClean="0"/>
          </a:p>
          <a:p>
            <a:r>
              <a:rPr lang="kk-KZ" dirty="0" smtClean="0"/>
              <a:t>3) ареалды типология;</a:t>
            </a:r>
            <a:endParaRPr lang="ru-RU" dirty="0" smtClean="0"/>
          </a:p>
          <a:p>
            <a:r>
              <a:rPr lang="kk-KZ" dirty="0" smtClean="0"/>
              <a:t>4) салыстыру типологиясы.</a:t>
            </a:r>
            <a:endParaRPr lang="ru-RU" dirty="0" smtClean="0"/>
          </a:p>
          <a:p>
            <a:pPr>
              <a:buNone/>
            </a:pP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rganization Chart 5"/>
          <p:cNvGraphicFramePr/>
          <p:nvPr/>
        </p:nvGraphicFramePr>
        <p:xfrm>
          <a:off x="477672" y="836712"/>
          <a:ext cx="8188656" cy="4687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183880" cy="1051560"/>
          </a:xfrm>
        </p:spPr>
        <p:txBody>
          <a:bodyPr>
            <a:normAutofit fontScale="90000"/>
          </a:bodyPr>
          <a:lstStyle/>
          <a:p>
            <a:r>
              <a:rPr lang="en-US" dirty="0" smtClean="0"/>
              <a:t>1818 </a:t>
            </a:r>
            <a:r>
              <a:rPr lang="kk-KZ" dirty="0" smtClean="0"/>
              <a:t>жылы Шлегел ағайындылары </a:t>
            </a:r>
            <a:r>
              <a:rPr lang="ru-RU" dirty="0" smtClean="0"/>
              <a:t>3 тип </a:t>
            </a:r>
            <a:r>
              <a:rPr lang="ru-RU" dirty="0" err="1" smtClean="0"/>
              <a:t>ажыратты</a:t>
            </a:r>
            <a:r>
              <a:rPr lang="ru-RU" dirty="0" smtClean="0"/>
              <a:t>, ал В. </a:t>
            </a:r>
            <a:r>
              <a:rPr lang="ru-RU" dirty="0" err="1" smtClean="0"/>
              <a:t>Гумболд</a:t>
            </a:r>
            <a:r>
              <a:rPr lang="ru-RU" dirty="0" smtClean="0"/>
              <a:t> </a:t>
            </a:r>
            <a:r>
              <a:rPr lang="kk-KZ" dirty="0" smtClean="0"/>
              <a:t>тағы бір тип қосты.</a:t>
            </a:r>
            <a:r>
              <a:rPr lang="ru-RU" dirty="0" smtClean="0"/>
              <a:t> </a:t>
            </a:r>
            <a:endParaRPr lang="ru-RU" dirty="0"/>
          </a:p>
        </p:txBody>
      </p:sp>
      <p:graphicFrame>
        <p:nvGraphicFramePr>
          <p:cNvPr id="5" name="Organization Chart 5"/>
          <p:cNvGraphicFramePr/>
          <p:nvPr/>
        </p:nvGraphicFramePr>
        <p:xfrm>
          <a:off x="477671" y="1334068"/>
          <a:ext cx="8188657" cy="48312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AutoShape 3"/>
          <p:cNvSpPr>
            <a:spLocks noChangeArrowheads="1"/>
          </p:cNvSpPr>
          <p:nvPr/>
        </p:nvSpPr>
        <p:spPr bwMode="auto">
          <a:xfrm>
            <a:off x="5796136" y="2924944"/>
            <a:ext cx="2286000" cy="3600400"/>
          </a:xfrm>
          <a:prstGeom prst="roundRect">
            <a:avLst>
              <a:gd name="adj" fmla="val 16667"/>
            </a:avLst>
          </a:prstGeom>
          <a:noFill/>
          <a:ln w="38100">
            <a:solidFill>
              <a:schemeClr val="tx1"/>
            </a:solidFill>
            <a:round/>
            <a:headEnd/>
            <a:tailEnd/>
          </a:ln>
          <a:effectLst/>
        </p:spPr>
        <p:txBody>
          <a:bodyPr wrap="none" anchor="ctr"/>
          <a:lstStyle/>
          <a:p>
            <a:pPr algn="ctr" eaLnBrk="0" hangingPunct="0"/>
            <a:endParaRPr lang="ru-RU" b="0">
              <a:latin typeface="Verdana" pitchFamily="34" charset="0"/>
            </a:endParaRPr>
          </a:p>
        </p:txBody>
      </p:sp>
      <p:sp>
        <p:nvSpPr>
          <p:cNvPr id="76805" name="AutoShape 5"/>
          <p:cNvSpPr>
            <a:spLocks noChangeArrowheads="1"/>
          </p:cNvSpPr>
          <p:nvPr/>
        </p:nvSpPr>
        <p:spPr bwMode="auto">
          <a:xfrm>
            <a:off x="1143000" y="2852936"/>
            <a:ext cx="2286000" cy="3600400"/>
          </a:xfrm>
          <a:prstGeom prst="roundRect">
            <a:avLst>
              <a:gd name="adj" fmla="val 16667"/>
            </a:avLst>
          </a:prstGeom>
          <a:noFill/>
          <a:ln w="38100">
            <a:solidFill>
              <a:schemeClr val="tx1"/>
            </a:solidFill>
            <a:round/>
            <a:headEnd/>
            <a:tailEnd/>
          </a:ln>
          <a:effectLst/>
        </p:spPr>
        <p:txBody>
          <a:bodyPr wrap="none" anchor="ctr"/>
          <a:lstStyle/>
          <a:p>
            <a:pPr algn="ctr" eaLnBrk="0" hangingPunct="0"/>
            <a:endParaRPr lang="ru-RU" b="0">
              <a:latin typeface="Verdana" pitchFamily="34" charset="0"/>
            </a:endParaRPr>
          </a:p>
        </p:txBody>
      </p:sp>
      <p:sp>
        <p:nvSpPr>
          <p:cNvPr id="76806" name="Text Box 6"/>
          <p:cNvSpPr txBox="1">
            <a:spLocks noChangeArrowheads="1"/>
          </p:cNvSpPr>
          <p:nvPr/>
        </p:nvSpPr>
        <p:spPr bwMode="auto">
          <a:xfrm>
            <a:off x="1238250" y="3705225"/>
            <a:ext cx="2038350" cy="307777"/>
          </a:xfrm>
          <a:prstGeom prst="rect">
            <a:avLst/>
          </a:prstGeom>
          <a:noFill/>
          <a:ln w="9525">
            <a:noFill/>
            <a:miter lim="800000"/>
            <a:headEnd/>
            <a:tailEnd/>
          </a:ln>
          <a:effectLst/>
        </p:spPr>
        <p:txBody>
          <a:bodyPr>
            <a:spAutoFit/>
          </a:bodyPr>
          <a:lstStyle/>
          <a:p>
            <a:pPr eaLnBrk="0" hangingPunct="0"/>
            <a:endParaRPr lang="en-US" sz="1400" b="0" dirty="0">
              <a:solidFill>
                <a:srgbClr val="000000"/>
              </a:solidFill>
            </a:endParaRPr>
          </a:p>
        </p:txBody>
      </p:sp>
      <p:sp>
        <p:nvSpPr>
          <p:cNvPr id="76807" name="Freeform 7"/>
          <p:cNvSpPr>
            <a:spLocks/>
          </p:cNvSpPr>
          <p:nvPr/>
        </p:nvSpPr>
        <p:spPr bwMode="gray">
          <a:xfrm>
            <a:off x="3222625" y="3408363"/>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endParaRPr lang="ru-RU"/>
          </a:p>
        </p:txBody>
      </p:sp>
      <p:sp>
        <p:nvSpPr>
          <p:cNvPr id="76808" name="AutoShape 8"/>
          <p:cNvSpPr>
            <a:spLocks noChangeAspect="1" noChangeArrowheads="1" noTextEdit="1"/>
          </p:cNvSpPr>
          <p:nvPr/>
        </p:nvSpPr>
        <p:spPr bwMode="gray">
          <a:xfrm flipH="1">
            <a:off x="4868863" y="3405188"/>
            <a:ext cx="909637" cy="1244600"/>
          </a:xfrm>
          <a:prstGeom prst="rect">
            <a:avLst/>
          </a:prstGeom>
          <a:noFill/>
          <a:ln w="9525">
            <a:noFill/>
            <a:miter lim="800000"/>
            <a:headEnd/>
            <a:tailEnd/>
          </a:ln>
        </p:spPr>
        <p:txBody>
          <a:bodyPr/>
          <a:lstStyle/>
          <a:p>
            <a:endParaRPr lang="ru-RU"/>
          </a:p>
        </p:txBody>
      </p:sp>
      <p:sp>
        <p:nvSpPr>
          <p:cNvPr id="76809" name="Freeform 9"/>
          <p:cNvSpPr>
            <a:spLocks/>
          </p:cNvSpPr>
          <p:nvPr/>
        </p:nvSpPr>
        <p:spPr bwMode="gray">
          <a:xfrm flipH="1">
            <a:off x="4875213" y="3408363"/>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endParaRPr lang="ru-RU"/>
          </a:p>
        </p:txBody>
      </p:sp>
      <p:grpSp>
        <p:nvGrpSpPr>
          <p:cNvPr id="2" name="Group 10"/>
          <p:cNvGrpSpPr>
            <a:grpSpLocks/>
          </p:cNvGrpSpPr>
          <p:nvPr/>
        </p:nvGrpSpPr>
        <p:grpSpPr bwMode="auto">
          <a:xfrm>
            <a:off x="3048000" y="1781175"/>
            <a:ext cx="2998788" cy="1601788"/>
            <a:chOff x="1997" y="1314"/>
            <a:chExt cx="1889" cy="1009"/>
          </a:xfrm>
        </p:grpSpPr>
        <p:grpSp>
          <p:nvGrpSpPr>
            <p:cNvPr id="3" name="Group 11"/>
            <p:cNvGrpSpPr>
              <a:grpSpLocks/>
            </p:cNvGrpSpPr>
            <p:nvPr/>
          </p:nvGrpSpPr>
          <p:grpSpPr bwMode="auto">
            <a:xfrm>
              <a:off x="1997" y="1404"/>
              <a:ext cx="1889" cy="919"/>
              <a:chOff x="1973" y="1027"/>
              <a:chExt cx="1926" cy="937"/>
            </a:xfrm>
          </p:grpSpPr>
          <p:sp>
            <p:nvSpPr>
              <p:cNvPr id="76812"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endParaRPr lang="ru-RU"/>
              </a:p>
            </p:txBody>
          </p:sp>
          <p:sp>
            <p:nvSpPr>
              <p:cNvPr id="76813"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endParaRPr lang="ru-RU"/>
              </a:p>
            </p:txBody>
          </p:sp>
        </p:grpSp>
        <p:sp>
          <p:nvSpPr>
            <p:cNvPr id="76814"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endParaRPr lang="ru-RU"/>
            </a:p>
          </p:txBody>
        </p:sp>
        <p:sp>
          <p:nvSpPr>
            <p:cNvPr id="76815"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endParaRPr lang="ru-RU"/>
            </a:p>
          </p:txBody>
        </p:sp>
        <p:sp>
          <p:nvSpPr>
            <p:cNvPr id="76816"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endParaRPr lang="ru-RU"/>
            </a:p>
          </p:txBody>
        </p:sp>
        <p:sp>
          <p:nvSpPr>
            <p:cNvPr id="76817"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endParaRPr lang="ru-RU"/>
            </a:p>
          </p:txBody>
        </p:sp>
      </p:grpSp>
      <p:sp>
        <p:nvSpPr>
          <p:cNvPr id="76818" name="Text Box 18"/>
          <p:cNvSpPr txBox="1">
            <a:spLocks noChangeArrowheads="1"/>
          </p:cNvSpPr>
          <p:nvPr/>
        </p:nvSpPr>
        <p:spPr bwMode="auto">
          <a:xfrm>
            <a:off x="3571465" y="1981200"/>
            <a:ext cx="1858201" cy="461665"/>
          </a:xfrm>
          <a:prstGeom prst="rect">
            <a:avLst/>
          </a:prstGeom>
          <a:noFill/>
          <a:ln w="9525" algn="ctr">
            <a:noFill/>
            <a:miter lim="800000"/>
            <a:headEnd/>
            <a:tailEnd/>
          </a:ln>
          <a:effectLst/>
        </p:spPr>
        <p:txBody>
          <a:bodyPr wrap="none">
            <a:spAutoFit/>
          </a:bodyPr>
          <a:lstStyle/>
          <a:p>
            <a:pPr algn="ctr" eaLnBrk="0" hangingPunct="0"/>
            <a:r>
              <a:rPr lang="kk-KZ" sz="2400" dirty="0" smtClean="0">
                <a:solidFill>
                  <a:srgbClr val="000000"/>
                </a:solidFill>
              </a:rPr>
              <a:t>Типология</a:t>
            </a:r>
            <a:endParaRPr lang="en-US" sz="1400" b="0" dirty="0">
              <a:solidFill>
                <a:srgbClr val="000000"/>
              </a:solidFill>
            </a:endParaRPr>
          </a:p>
        </p:txBody>
      </p:sp>
      <p:sp>
        <p:nvSpPr>
          <p:cNvPr id="76826" name="Text Box 26"/>
          <p:cNvSpPr txBox="1">
            <a:spLocks noChangeArrowheads="1"/>
          </p:cNvSpPr>
          <p:nvPr/>
        </p:nvSpPr>
        <p:spPr bwMode="auto">
          <a:xfrm>
            <a:off x="5796136" y="3140968"/>
            <a:ext cx="2038350" cy="3416320"/>
          </a:xfrm>
          <a:prstGeom prst="rect">
            <a:avLst/>
          </a:prstGeom>
          <a:noFill/>
          <a:ln w="9525">
            <a:noFill/>
            <a:miter lim="800000"/>
            <a:headEnd/>
            <a:tailEnd/>
          </a:ln>
          <a:effectLst/>
        </p:spPr>
        <p:txBody>
          <a:bodyPr>
            <a:spAutoFit/>
          </a:bodyPr>
          <a:lstStyle/>
          <a:p>
            <a:r>
              <a:rPr lang="uk-UA" b="1" dirty="0" err="1"/>
              <a:t>субстанциялы</a:t>
            </a:r>
            <a:r>
              <a:rPr lang="uk-UA" b="1" dirty="0"/>
              <a:t> </a:t>
            </a:r>
            <a:r>
              <a:rPr lang="uk-UA" b="1" dirty="0" err="1"/>
              <a:t>емес</a:t>
            </a:r>
            <a:r>
              <a:rPr lang="uk-UA" b="1" dirty="0"/>
              <a:t> </a:t>
            </a:r>
            <a:r>
              <a:rPr lang="uk-UA" b="1" dirty="0" err="1"/>
              <a:t>салыстыру</a:t>
            </a:r>
            <a:r>
              <a:rPr lang="uk-UA" b="1" dirty="0"/>
              <a:t> </a:t>
            </a:r>
            <a:r>
              <a:rPr lang="uk-UA" dirty="0"/>
              <a:t>(</a:t>
            </a:r>
            <a:r>
              <a:rPr lang="uk-UA" dirty="0" err="1"/>
              <a:t>ғылым</a:t>
            </a:r>
            <a:r>
              <a:rPr lang="uk-UA" dirty="0"/>
              <a:t> </a:t>
            </a:r>
            <a:r>
              <a:rPr lang="uk-UA" dirty="0" err="1"/>
              <a:t>мен</a:t>
            </a:r>
            <a:r>
              <a:rPr lang="uk-UA" dirty="0"/>
              <a:t> </a:t>
            </a:r>
            <a:r>
              <a:rPr lang="uk-UA" dirty="0" err="1"/>
              <a:t>өмірдің</a:t>
            </a:r>
            <a:r>
              <a:rPr lang="uk-UA" dirty="0"/>
              <a:t> </a:t>
            </a:r>
            <a:r>
              <a:rPr lang="uk-UA" dirty="0" err="1"/>
              <a:t>түрлі</a:t>
            </a:r>
            <a:r>
              <a:rPr lang="uk-UA" dirty="0"/>
              <a:t> </a:t>
            </a:r>
            <a:r>
              <a:rPr lang="uk-UA" dirty="0" err="1"/>
              <a:t>салаларына</a:t>
            </a:r>
            <a:r>
              <a:rPr lang="uk-UA" dirty="0"/>
              <a:t> </a:t>
            </a:r>
            <a:r>
              <a:rPr lang="uk-UA" dirty="0" err="1"/>
              <a:t>қатысты</a:t>
            </a:r>
            <a:r>
              <a:rPr lang="uk-UA" dirty="0"/>
              <a:t> </a:t>
            </a:r>
            <a:r>
              <a:rPr lang="uk-UA" dirty="0" err="1"/>
              <a:t>жүйелер</a:t>
            </a:r>
            <a:r>
              <a:rPr lang="uk-UA" dirty="0"/>
              <a:t> </a:t>
            </a:r>
            <a:r>
              <a:rPr lang="uk-UA" dirty="0" err="1"/>
              <a:t>мен</a:t>
            </a:r>
            <a:r>
              <a:rPr lang="uk-UA" dirty="0"/>
              <a:t> </a:t>
            </a:r>
            <a:r>
              <a:rPr lang="uk-UA" dirty="0" err="1"/>
              <a:t>олардың</a:t>
            </a:r>
            <a:r>
              <a:rPr lang="uk-UA" dirty="0"/>
              <a:t> </a:t>
            </a:r>
            <a:r>
              <a:rPr lang="uk-UA" dirty="0" err="1" smtClean="0"/>
              <a:t>элемнеттерін</a:t>
            </a:r>
            <a:r>
              <a:rPr lang="uk-UA" dirty="0" smtClean="0"/>
              <a:t> </a:t>
            </a:r>
            <a:r>
              <a:rPr lang="uk-UA" dirty="0" err="1"/>
              <a:t>болжамды</a:t>
            </a:r>
            <a:r>
              <a:rPr lang="uk-UA" dirty="0"/>
              <a:t> </a:t>
            </a:r>
            <a:r>
              <a:rPr lang="uk-UA" dirty="0" err="1"/>
              <a:t>салыстыру</a:t>
            </a:r>
            <a:r>
              <a:rPr lang="uk-UA" dirty="0"/>
              <a:t>)</a:t>
            </a:r>
            <a:endParaRPr lang="en-US" b="0" dirty="0"/>
          </a:p>
        </p:txBody>
      </p:sp>
      <p:sp>
        <p:nvSpPr>
          <p:cNvPr id="21" name="Прямоугольник 20"/>
          <p:cNvSpPr/>
          <p:nvPr/>
        </p:nvSpPr>
        <p:spPr>
          <a:xfrm>
            <a:off x="1115616" y="3140968"/>
            <a:ext cx="2304256" cy="2585323"/>
          </a:xfrm>
          <a:prstGeom prst="rect">
            <a:avLst/>
          </a:prstGeom>
        </p:spPr>
        <p:txBody>
          <a:bodyPr wrap="square">
            <a:spAutoFit/>
          </a:bodyPr>
          <a:lstStyle/>
          <a:p>
            <a:pPr>
              <a:lnSpc>
                <a:spcPct val="90000"/>
              </a:lnSpc>
            </a:pPr>
            <a:r>
              <a:rPr lang="kk-KZ" b="1" dirty="0" smtClean="0"/>
              <a:t>Субстанциялы салыстыру: </a:t>
            </a:r>
            <a:r>
              <a:rPr lang="uk-UA" dirty="0"/>
              <a:t>(</a:t>
            </a:r>
            <a:r>
              <a:rPr lang="uk-UA" dirty="0" err="1"/>
              <a:t>яғни</a:t>
            </a:r>
            <a:r>
              <a:rPr lang="uk-UA" dirty="0"/>
              <a:t> </a:t>
            </a:r>
            <a:r>
              <a:rPr lang="uk-UA" dirty="0" err="1"/>
              <a:t>нақты</a:t>
            </a:r>
            <a:r>
              <a:rPr lang="uk-UA" dirty="0"/>
              <a:t> </a:t>
            </a:r>
            <a:r>
              <a:rPr lang="uk-UA" dirty="0" err="1"/>
              <a:t>бұйымдар</a:t>
            </a:r>
            <a:r>
              <a:rPr lang="uk-UA" dirty="0"/>
              <a:t> </a:t>
            </a:r>
            <a:r>
              <a:rPr lang="uk-UA" dirty="0" err="1"/>
              <a:t>мен</a:t>
            </a:r>
            <a:r>
              <a:rPr lang="uk-UA" dirty="0"/>
              <a:t> </a:t>
            </a:r>
            <a:r>
              <a:rPr lang="uk-UA" dirty="0" err="1"/>
              <a:t>заттарды</a:t>
            </a:r>
            <a:r>
              <a:rPr lang="uk-UA" dirty="0"/>
              <a:t> </a:t>
            </a:r>
            <a:r>
              <a:rPr lang="uk-UA" dirty="0" err="1"/>
              <a:t>салыстыру</a:t>
            </a:r>
            <a:r>
              <a:rPr lang="uk-UA" dirty="0"/>
              <a:t> </a:t>
            </a:r>
            <a:r>
              <a:rPr lang="uk-UA" dirty="0" err="1" smtClean="0"/>
              <a:t>дыбыстар</a:t>
            </a:r>
            <a:r>
              <a:rPr lang="uk-UA" dirty="0"/>
              <a:t>, </a:t>
            </a:r>
            <a:r>
              <a:rPr lang="uk-UA" dirty="0" err="1"/>
              <a:t>цифрлар</a:t>
            </a:r>
            <a:r>
              <a:rPr lang="uk-UA" dirty="0"/>
              <a:t>, </a:t>
            </a:r>
            <a:r>
              <a:rPr lang="uk-UA" dirty="0" err="1" smtClean="0"/>
              <a:t>сандар</a:t>
            </a:r>
            <a:r>
              <a:rPr lang="uk-UA" dirty="0" smtClean="0"/>
              <a:t>, </a:t>
            </a:r>
            <a:r>
              <a:rPr lang="uk-UA" dirty="0" err="1" smtClean="0"/>
              <a:t>типін</a:t>
            </a:r>
            <a:r>
              <a:rPr lang="uk-UA" dirty="0" smtClean="0"/>
              <a:t> </a:t>
            </a:r>
            <a:r>
              <a:rPr lang="uk-UA" dirty="0" err="1"/>
              <a:t>заттандыру</a:t>
            </a:r>
            <a:r>
              <a:rPr lang="uk-UA" dirty="0"/>
              <a:t>)</a:t>
            </a:r>
            <a:endParaRPr lang="kk-KZ" dirty="0" smtClean="0"/>
          </a:p>
        </p:txBody>
      </p:sp>
      <p:pic>
        <p:nvPicPr>
          <p:cNvPr id="22" name="Picture 4" descr="C:\Users\Галым\Desktop\2 иностр яз\100px-Mjollnir_icon.png">
            <a:hlinkClick r:id="rId2" action="ppaction://hlinksldjump"/>
          </p:cNvPr>
          <p:cNvPicPr>
            <a:picLocks noChangeAspect="1" noChangeArrowheads="1"/>
          </p:cNvPicPr>
          <p:nvPr/>
        </p:nvPicPr>
        <p:blipFill>
          <a:blip r:embed="rId3" cstate="print"/>
          <a:srcRect/>
          <a:stretch>
            <a:fillRect/>
          </a:stretch>
        </p:blipFill>
        <p:spPr bwMode="auto">
          <a:xfrm>
            <a:off x="7643834" y="500042"/>
            <a:ext cx="1270000" cy="2071702"/>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183880" cy="1051560"/>
          </a:xfrm>
        </p:spPr>
        <p:txBody>
          <a:bodyPr>
            <a:normAutofit fontScale="90000"/>
          </a:bodyPr>
          <a:lstStyle/>
          <a:p>
            <a:r>
              <a:rPr lang="kk-KZ" dirty="0" smtClean="0"/>
              <a:t>Дж. Гринбергтің квантитавтиті тәсілі</a:t>
            </a:r>
            <a:endParaRPr lang="ru-RU" dirty="0"/>
          </a:p>
        </p:txBody>
      </p:sp>
      <p:sp>
        <p:nvSpPr>
          <p:cNvPr id="3" name="Содержимое 2"/>
          <p:cNvSpPr>
            <a:spLocks noGrp="1"/>
          </p:cNvSpPr>
          <p:nvPr>
            <p:ph idx="1"/>
          </p:nvPr>
        </p:nvSpPr>
        <p:spPr>
          <a:xfrm>
            <a:off x="395536" y="1916832"/>
            <a:ext cx="8183880" cy="4187952"/>
          </a:xfrm>
        </p:spPr>
        <p:txBody>
          <a:bodyPr>
            <a:normAutofit lnSpcReduction="10000"/>
          </a:bodyPr>
          <a:lstStyle/>
          <a:p>
            <a:pPr>
              <a:buNone/>
            </a:pPr>
            <a:r>
              <a:rPr lang="kk-KZ" b="1" dirty="0" smtClean="0"/>
              <a:t>Ағылшын т.</a:t>
            </a:r>
          </a:p>
          <a:p>
            <a:pPr>
              <a:buNone/>
            </a:pPr>
            <a:r>
              <a:rPr lang="en-US" dirty="0" smtClean="0"/>
              <a:t>The farmer killed the ugly duckling (9/6).</a:t>
            </a:r>
          </a:p>
          <a:p>
            <a:pPr>
              <a:buNone/>
            </a:pPr>
            <a:r>
              <a:rPr lang="kk-KZ" b="1" dirty="0" smtClean="0"/>
              <a:t>Неміс т.</a:t>
            </a:r>
          </a:p>
          <a:p>
            <a:pPr>
              <a:buNone/>
            </a:pPr>
            <a:r>
              <a:rPr lang="en-US" dirty="0" err="1" smtClean="0"/>
              <a:t>Der</a:t>
            </a:r>
            <a:r>
              <a:rPr lang="en-US" dirty="0" smtClean="0"/>
              <a:t> Bauer </a:t>
            </a:r>
            <a:r>
              <a:rPr lang="en-US" dirty="0" err="1" smtClean="0"/>
              <a:t>toetete</a:t>
            </a:r>
            <a:r>
              <a:rPr lang="en-US" dirty="0" smtClean="0"/>
              <a:t> das </a:t>
            </a:r>
            <a:r>
              <a:rPr lang="en-US" dirty="0" err="1" smtClean="0"/>
              <a:t>hassliche</a:t>
            </a:r>
            <a:r>
              <a:rPr lang="en-US" dirty="0" smtClean="0"/>
              <a:t> </a:t>
            </a:r>
            <a:r>
              <a:rPr lang="en-US" dirty="0" err="1" smtClean="0"/>
              <a:t>Entlein</a:t>
            </a:r>
            <a:r>
              <a:rPr lang="en-US" dirty="0" smtClean="0"/>
              <a:t> (11/6).</a:t>
            </a:r>
          </a:p>
          <a:p>
            <a:pPr>
              <a:buNone/>
            </a:pPr>
            <a:r>
              <a:rPr lang="kk-KZ" b="1" dirty="0" smtClean="0"/>
              <a:t>Орыс т. </a:t>
            </a:r>
          </a:p>
          <a:p>
            <a:pPr>
              <a:buNone/>
            </a:pPr>
            <a:r>
              <a:rPr lang="kk-KZ" dirty="0" smtClean="0"/>
              <a:t>Крестьянин убил гадкого утенка </a:t>
            </a:r>
            <a:r>
              <a:rPr lang="ru-RU" dirty="0" smtClean="0"/>
              <a:t>(10/4).</a:t>
            </a:r>
            <a:endParaRPr lang="kk-KZ" dirty="0" smtClean="0"/>
          </a:p>
          <a:p>
            <a:pPr>
              <a:buNone/>
            </a:pPr>
            <a:r>
              <a:rPr lang="kk-KZ" b="1" dirty="0" smtClean="0"/>
              <a:t>Қазақ т</a:t>
            </a:r>
            <a:r>
              <a:rPr lang="kk-KZ" dirty="0" smtClean="0"/>
              <a:t>.</a:t>
            </a:r>
          </a:p>
          <a:p>
            <a:pPr>
              <a:buNone/>
            </a:pPr>
            <a:r>
              <a:rPr lang="kk-KZ" dirty="0" smtClean="0"/>
              <a:t>Шаруа кейіпсіз үйректі өлтірді (7/4).</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183880" cy="1051560"/>
          </a:xfrm>
        </p:spPr>
        <p:txBody>
          <a:bodyPr/>
          <a:lstStyle/>
          <a:p>
            <a:r>
              <a:rPr lang="ru-RU" dirty="0" err="1" smtClean="0"/>
              <a:t>Синтетикалылық</a:t>
            </a:r>
            <a:r>
              <a:rPr lang="ru-RU" dirty="0" smtClean="0"/>
              <a:t> </a:t>
            </a:r>
            <a:r>
              <a:rPr lang="kk-KZ" dirty="0" smtClean="0"/>
              <a:t>индексі</a:t>
            </a:r>
            <a:endParaRPr lang="ru-RU" dirty="0"/>
          </a:p>
        </p:txBody>
      </p:sp>
      <p:sp>
        <p:nvSpPr>
          <p:cNvPr id="3" name="Содержимое 2"/>
          <p:cNvSpPr>
            <a:spLocks noGrp="1"/>
          </p:cNvSpPr>
          <p:nvPr>
            <p:ph idx="1"/>
          </p:nvPr>
        </p:nvSpPr>
        <p:spPr>
          <a:xfrm>
            <a:off x="539552" y="1700808"/>
            <a:ext cx="8183880" cy="4187952"/>
          </a:xfrm>
        </p:spPr>
        <p:txBody>
          <a:bodyPr/>
          <a:lstStyle/>
          <a:p>
            <a:pPr>
              <a:buNone/>
            </a:pPr>
            <a:r>
              <a:rPr lang="en-US" dirty="0" smtClean="0"/>
              <a:t>Js= M/W</a:t>
            </a:r>
          </a:p>
          <a:p>
            <a:pPr>
              <a:buNone/>
            </a:pPr>
            <a:endParaRPr lang="en-US" dirty="0" smtClean="0"/>
          </a:p>
          <a:p>
            <a:pPr>
              <a:buNone/>
            </a:pPr>
            <a:r>
              <a:rPr lang="en-US" dirty="0" smtClean="0"/>
              <a:t>M – </a:t>
            </a:r>
            <a:r>
              <a:rPr lang="kk-KZ" dirty="0" smtClean="0"/>
              <a:t>морфема саны;</a:t>
            </a:r>
            <a:r>
              <a:rPr lang="en-US" dirty="0" smtClean="0"/>
              <a:t> </a:t>
            </a:r>
            <a:endParaRPr lang="kk-KZ" dirty="0" smtClean="0"/>
          </a:p>
          <a:p>
            <a:pPr>
              <a:buNone/>
            </a:pPr>
            <a:r>
              <a:rPr lang="en-US" dirty="0" smtClean="0"/>
              <a:t>W –</a:t>
            </a:r>
            <a:r>
              <a:rPr lang="kk-KZ" dirty="0" smtClean="0"/>
              <a:t> сөйлемдегі сөз саны</a:t>
            </a:r>
            <a:endParaRPr lang="en-US" dirty="0" smtClean="0"/>
          </a:p>
          <a:p>
            <a:pPr>
              <a:buNone/>
            </a:pPr>
            <a:r>
              <a:rPr lang="en-US" dirty="0" smtClean="0"/>
              <a:t>Eng. </a:t>
            </a:r>
            <a:r>
              <a:rPr lang="en-US" dirty="0" smtClean="0"/>
              <a:t>Js= 1,5</a:t>
            </a:r>
          </a:p>
          <a:p>
            <a:pPr>
              <a:buNone/>
            </a:pPr>
            <a:r>
              <a:rPr lang="en-US" dirty="0" smtClean="0"/>
              <a:t>Ger. Js= 1,8</a:t>
            </a:r>
          </a:p>
          <a:p>
            <a:pPr>
              <a:buNone/>
            </a:pPr>
            <a:r>
              <a:rPr lang="en-US" dirty="0" smtClean="0"/>
              <a:t>Russ. Js=2,5</a:t>
            </a:r>
          </a:p>
          <a:p>
            <a:pPr>
              <a:buNone/>
            </a:pPr>
            <a:r>
              <a:rPr lang="en-US" dirty="0" err="1" smtClean="0"/>
              <a:t>Kaz</a:t>
            </a:r>
            <a:r>
              <a:rPr lang="en-US" dirty="0" smtClean="0"/>
              <a:t>. Js=1,75</a:t>
            </a: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lnSpcReduction="10000"/>
          </a:bodyPr>
          <a:lstStyle/>
          <a:p>
            <a:pPr>
              <a:buNone/>
            </a:pPr>
            <a:r>
              <a:rPr lang="en-US" dirty="0" smtClean="0"/>
              <a:t>1</a:t>
            </a:r>
            <a:r>
              <a:rPr lang="kk-KZ" dirty="0" smtClean="0"/>
              <a:t> </a:t>
            </a:r>
            <a:r>
              <a:rPr lang="kk-KZ" b="1" dirty="0" smtClean="0"/>
              <a:t>тип: </a:t>
            </a:r>
            <a:r>
              <a:rPr lang="kk-KZ" i="1" dirty="0" smtClean="0"/>
              <a:t>аналитикалық тілдер, </a:t>
            </a:r>
            <a:r>
              <a:rPr lang="kk-KZ" dirty="0" smtClean="0"/>
              <a:t>грамматикалық мағына көмекші сөздер, интонация және сөз тәртібі арқылы беріледі.</a:t>
            </a:r>
            <a:endParaRPr lang="en-US" dirty="0" smtClean="0"/>
          </a:p>
          <a:p>
            <a:pPr>
              <a:buNone/>
            </a:pPr>
            <a:r>
              <a:rPr lang="en-US" dirty="0" smtClean="0"/>
              <a:t>2</a:t>
            </a:r>
            <a:r>
              <a:rPr lang="kk-KZ" dirty="0" smtClean="0"/>
              <a:t> </a:t>
            </a:r>
            <a:r>
              <a:rPr lang="kk-KZ" b="1" dirty="0" smtClean="0"/>
              <a:t>тип: </a:t>
            </a:r>
            <a:r>
              <a:rPr lang="kk-KZ" i="1" dirty="0" smtClean="0"/>
              <a:t>синтетикалық тілдер</a:t>
            </a:r>
            <a:r>
              <a:rPr lang="kk-KZ" dirty="0" smtClean="0"/>
              <a:t>, аффкстер мен жалғаулар арқылы </a:t>
            </a:r>
            <a:r>
              <a:rPr lang="kk-KZ" dirty="0" smtClean="0"/>
              <a:t>грамматикалық </a:t>
            </a:r>
            <a:r>
              <a:rPr lang="kk-KZ" dirty="0" smtClean="0"/>
              <a:t>қатынас беріледі.</a:t>
            </a:r>
            <a:endParaRPr lang="en-US" dirty="0" smtClean="0"/>
          </a:p>
          <a:p>
            <a:pPr>
              <a:buNone/>
            </a:pPr>
            <a:r>
              <a:rPr lang="en-US" dirty="0" smtClean="0"/>
              <a:t>3</a:t>
            </a:r>
            <a:r>
              <a:rPr lang="kk-KZ" dirty="0" smtClean="0"/>
              <a:t> </a:t>
            </a:r>
            <a:r>
              <a:rPr lang="kk-KZ" b="1" dirty="0" smtClean="0"/>
              <a:t>тип: </a:t>
            </a:r>
            <a:r>
              <a:rPr lang="kk-KZ" i="1" dirty="0" smtClean="0"/>
              <a:t>полисинтетикалық тілдер</a:t>
            </a:r>
            <a:r>
              <a:rPr lang="kk-KZ" dirty="0" smtClean="0"/>
              <a:t>, сөйлем құрылымы біртұтас құрылым ретінде беріледі.</a:t>
            </a: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183880" cy="1051560"/>
          </a:xfrm>
        </p:spPr>
        <p:txBody>
          <a:bodyPr/>
          <a:lstStyle/>
          <a:p>
            <a:r>
              <a:rPr lang="ru-RU" dirty="0" err="1" smtClean="0"/>
              <a:t>Сөз құрау</a:t>
            </a:r>
            <a:r>
              <a:rPr lang="ru-RU" dirty="0" smtClean="0"/>
              <a:t> </a:t>
            </a:r>
            <a:r>
              <a:rPr lang="kk-KZ" dirty="0" smtClean="0"/>
              <a:t>индексі</a:t>
            </a:r>
            <a:endParaRPr lang="ru-RU" dirty="0"/>
          </a:p>
        </p:txBody>
      </p:sp>
      <p:sp>
        <p:nvSpPr>
          <p:cNvPr id="3" name="Содержимое 2"/>
          <p:cNvSpPr>
            <a:spLocks noGrp="1"/>
          </p:cNvSpPr>
          <p:nvPr>
            <p:ph idx="1"/>
          </p:nvPr>
        </p:nvSpPr>
        <p:spPr>
          <a:xfrm>
            <a:off x="539552" y="1700808"/>
            <a:ext cx="8183880" cy="4187952"/>
          </a:xfrm>
        </p:spPr>
        <p:txBody>
          <a:bodyPr/>
          <a:lstStyle/>
          <a:p>
            <a:pPr>
              <a:buNone/>
            </a:pPr>
            <a:r>
              <a:rPr lang="en-US" dirty="0" smtClean="0"/>
              <a:t>Js= R/W</a:t>
            </a:r>
          </a:p>
          <a:p>
            <a:pPr>
              <a:buNone/>
            </a:pPr>
            <a:endParaRPr lang="en-US" dirty="0" smtClean="0"/>
          </a:p>
          <a:p>
            <a:pPr>
              <a:buNone/>
            </a:pPr>
            <a:r>
              <a:rPr lang="en-US" dirty="0" smtClean="0"/>
              <a:t>R – </a:t>
            </a:r>
            <a:r>
              <a:rPr lang="kk-KZ" dirty="0" smtClean="0"/>
              <a:t>түбір морфема саны;</a:t>
            </a:r>
            <a:r>
              <a:rPr lang="en-US" dirty="0" smtClean="0"/>
              <a:t> </a:t>
            </a:r>
            <a:endParaRPr lang="kk-KZ" dirty="0" smtClean="0"/>
          </a:p>
          <a:p>
            <a:pPr>
              <a:buNone/>
            </a:pPr>
            <a:r>
              <a:rPr lang="en-US" dirty="0" smtClean="0"/>
              <a:t>W –</a:t>
            </a:r>
            <a:r>
              <a:rPr lang="kk-KZ" dirty="0" smtClean="0"/>
              <a:t> сөйлемдегі сөз саны</a:t>
            </a:r>
            <a:endParaRPr lang="en-US" dirty="0" smtClean="0"/>
          </a:p>
          <a:p>
            <a:pPr>
              <a:buNone/>
            </a:pPr>
            <a:r>
              <a:rPr lang="en-US" dirty="0" smtClean="0"/>
              <a:t>Eng. </a:t>
            </a:r>
            <a:r>
              <a:rPr lang="en-US" dirty="0" err="1" smtClean="0"/>
              <a:t>J</a:t>
            </a:r>
            <a:r>
              <a:rPr lang="en-US" sz="2000" dirty="0" err="1" smtClean="0"/>
              <a:t>comp</a:t>
            </a:r>
            <a:r>
              <a:rPr lang="en-US" dirty="0" smtClean="0"/>
              <a:t>= </a:t>
            </a:r>
            <a:r>
              <a:rPr lang="ru-RU" dirty="0" smtClean="0"/>
              <a:t>0,7</a:t>
            </a:r>
            <a:endParaRPr lang="en-US" dirty="0" smtClean="0"/>
          </a:p>
          <a:p>
            <a:pPr>
              <a:buNone/>
            </a:pPr>
            <a:r>
              <a:rPr lang="en-US" dirty="0" smtClean="0"/>
              <a:t>Ger. </a:t>
            </a:r>
            <a:r>
              <a:rPr lang="en-US" dirty="0" err="1" smtClean="0"/>
              <a:t>J</a:t>
            </a:r>
            <a:r>
              <a:rPr lang="en-US" sz="2000" dirty="0" err="1" smtClean="0"/>
              <a:t>comp</a:t>
            </a:r>
            <a:r>
              <a:rPr lang="en-US" dirty="0" smtClean="0"/>
              <a:t>= </a:t>
            </a:r>
            <a:r>
              <a:rPr lang="ru-RU" dirty="0" smtClean="0"/>
              <a:t>0,7</a:t>
            </a:r>
            <a:endParaRPr lang="en-US" dirty="0" smtClean="0"/>
          </a:p>
          <a:p>
            <a:pPr>
              <a:buNone/>
            </a:pPr>
            <a:r>
              <a:rPr lang="en-US" dirty="0" smtClean="0"/>
              <a:t>Russ. </a:t>
            </a:r>
            <a:r>
              <a:rPr lang="en-US" dirty="0" err="1" smtClean="0"/>
              <a:t>J</a:t>
            </a:r>
            <a:r>
              <a:rPr lang="en-US" sz="2000" dirty="0" err="1" smtClean="0"/>
              <a:t>comp</a:t>
            </a:r>
            <a:r>
              <a:rPr lang="en-US" dirty="0" smtClean="0"/>
              <a:t>=</a:t>
            </a:r>
            <a:r>
              <a:rPr lang="ru-RU" dirty="0" smtClean="0"/>
              <a:t>1,0</a:t>
            </a:r>
            <a:endParaRPr lang="en-US" dirty="0" smtClean="0"/>
          </a:p>
          <a:p>
            <a:pPr>
              <a:buNone/>
            </a:pPr>
            <a:r>
              <a:rPr lang="en-US" dirty="0" err="1" smtClean="0"/>
              <a:t>Kaz</a:t>
            </a:r>
            <a:r>
              <a:rPr lang="en-US" dirty="0" smtClean="0"/>
              <a:t>. </a:t>
            </a:r>
            <a:r>
              <a:rPr lang="en-US" dirty="0" err="1" smtClean="0"/>
              <a:t>J</a:t>
            </a:r>
            <a:r>
              <a:rPr lang="en-US" sz="2000" dirty="0" err="1" smtClean="0"/>
              <a:t>comp</a:t>
            </a:r>
            <a:r>
              <a:rPr lang="en-US" dirty="0" smtClean="0"/>
              <a:t>=1,</a:t>
            </a:r>
            <a:r>
              <a:rPr lang="ru-RU" dirty="0" smtClean="0"/>
              <a:t>0</a:t>
            </a: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183880" cy="1051560"/>
          </a:xfrm>
        </p:spPr>
        <p:txBody>
          <a:bodyPr/>
          <a:lstStyle/>
          <a:p>
            <a:r>
              <a:rPr lang="ru-RU" dirty="0" smtClean="0"/>
              <a:t>Суффиксация </a:t>
            </a:r>
            <a:r>
              <a:rPr lang="kk-KZ" dirty="0" smtClean="0"/>
              <a:t>индексі</a:t>
            </a:r>
            <a:endParaRPr lang="ru-RU" dirty="0"/>
          </a:p>
        </p:txBody>
      </p:sp>
      <p:sp>
        <p:nvSpPr>
          <p:cNvPr id="3" name="Содержимое 2"/>
          <p:cNvSpPr>
            <a:spLocks noGrp="1"/>
          </p:cNvSpPr>
          <p:nvPr>
            <p:ph idx="1"/>
          </p:nvPr>
        </p:nvSpPr>
        <p:spPr>
          <a:xfrm>
            <a:off x="539552" y="1700808"/>
            <a:ext cx="8183880" cy="4187952"/>
          </a:xfrm>
        </p:spPr>
        <p:txBody>
          <a:bodyPr/>
          <a:lstStyle/>
          <a:p>
            <a:pPr>
              <a:buNone/>
            </a:pPr>
            <a:r>
              <a:rPr lang="en-US" dirty="0" smtClean="0"/>
              <a:t>Js= S/W</a:t>
            </a:r>
          </a:p>
          <a:p>
            <a:pPr>
              <a:buNone/>
            </a:pPr>
            <a:endParaRPr lang="en-US" dirty="0" smtClean="0"/>
          </a:p>
          <a:p>
            <a:pPr>
              <a:buNone/>
            </a:pPr>
            <a:r>
              <a:rPr lang="en-US" dirty="0" smtClean="0"/>
              <a:t>S – </a:t>
            </a:r>
            <a:r>
              <a:rPr lang="kk-KZ" dirty="0" smtClean="0"/>
              <a:t>суффикстер саны;</a:t>
            </a:r>
            <a:r>
              <a:rPr lang="en-US" dirty="0" smtClean="0"/>
              <a:t> </a:t>
            </a:r>
            <a:endParaRPr lang="kk-KZ" dirty="0" smtClean="0"/>
          </a:p>
          <a:p>
            <a:pPr>
              <a:buNone/>
            </a:pPr>
            <a:r>
              <a:rPr lang="en-US" dirty="0" smtClean="0"/>
              <a:t>W –</a:t>
            </a:r>
            <a:r>
              <a:rPr lang="kk-KZ" dirty="0" smtClean="0"/>
              <a:t> сөйлемдегі сөз саны</a:t>
            </a:r>
            <a:endParaRPr lang="en-US" dirty="0" smtClean="0"/>
          </a:p>
          <a:p>
            <a:pPr>
              <a:buNone/>
            </a:pPr>
            <a:r>
              <a:rPr lang="en-US" dirty="0" smtClean="0"/>
              <a:t>Eng. </a:t>
            </a:r>
            <a:r>
              <a:rPr lang="en-US" dirty="0" err="1" smtClean="0"/>
              <a:t>J</a:t>
            </a:r>
            <a:r>
              <a:rPr lang="en-US" sz="2000" dirty="0" err="1" smtClean="0"/>
              <a:t>suf</a:t>
            </a:r>
            <a:r>
              <a:rPr lang="en-US" dirty="0" smtClean="0"/>
              <a:t>= 1,5</a:t>
            </a:r>
          </a:p>
          <a:p>
            <a:pPr>
              <a:buNone/>
            </a:pPr>
            <a:r>
              <a:rPr lang="en-US" dirty="0" smtClean="0"/>
              <a:t>Ger. </a:t>
            </a:r>
            <a:r>
              <a:rPr lang="en-US" dirty="0" err="1" smtClean="0"/>
              <a:t>J</a:t>
            </a:r>
            <a:r>
              <a:rPr lang="en-US" sz="2000" dirty="0" err="1" smtClean="0"/>
              <a:t>suf</a:t>
            </a:r>
            <a:r>
              <a:rPr lang="en-US" dirty="0" smtClean="0"/>
              <a:t>= 1,8</a:t>
            </a:r>
          </a:p>
          <a:p>
            <a:pPr>
              <a:buNone/>
            </a:pPr>
            <a:r>
              <a:rPr lang="en-US" dirty="0" smtClean="0"/>
              <a:t>Russ. </a:t>
            </a:r>
            <a:r>
              <a:rPr lang="en-US" dirty="0" err="1" smtClean="0"/>
              <a:t>J</a:t>
            </a:r>
            <a:r>
              <a:rPr lang="en-US" sz="2000" dirty="0" err="1" smtClean="0"/>
              <a:t>suf</a:t>
            </a:r>
            <a:r>
              <a:rPr lang="en-US" dirty="0" smtClean="0"/>
              <a:t>=2,5</a:t>
            </a:r>
          </a:p>
          <a:p>
            <a:pPr>
              <a:buNone/>
            </a:pPr>
            <a:r>
              <a:rPr lang="en-US" dirty="0" err="1" smtClean="0"/>
              <a:t>Kaz</a:t>
            </a:r>
            <a:r>
              <a:rPr lang="en-US" dirty="0" smtClean="0"/>
              <a:t>. </a:t>
            </a:r>
            <a:r>
              <a:rPr lang="en-US" dirty="0" err="1" smtClean="0"/>
              <a:t>J</a:t>
            </a:r>
            <a:r>
              <a:rPr lang="en-US" sz="2000" dirty="0" err="1" smtClean="0"/>
              <a:t>suf</a:t>
            </a:r>
            <a:r>
              <a:rPr lang="en-US" dirty="0" smtClean="0"/>
              <a:t>=1,75</a:t>
            </a: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785786" y="571480"/>
            <a:ext cx="6500858" cy="2214578"/>
          </a:xfrm>
          <a:prstGeom prst="rect">
            <a:avLst/>
          </a:prstGeom>
          <a:ln w="6350" cap="rnd">
            <a:noFill/>
          </a:ln>
        </p:spPr>
        <p:txBody>
          <a:bodyPr vert="horz" rtlCol="0" anchor="b" anchorCtr="0">
            <a:normAutofit fontScale="97500"/>
          </a:bodyPr>
          <a:lstStyle/>
          <a:p>
            <a:pPr>
              <a:lnSpc>
                <a:spcPct val="80000"/>
              </a:lnSpc>
            </a:pPr>
            <a:r>
              <a:rPr lang="kk-KZ" sz="2400" dirty="0" smtClean="0"/>
              <a:t>Осы кезеңде еуропалық ғалымдар көне үнді жазбаларын зерттеп, санскрит тілі - көне үнді тілі – мен еуропа тілдерінің ұқсастықтарын анықтаған. </a:t>
            </a:r>
            <a: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t/>
            </a:r>
            <a:b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br>
            <a:endParaRPr kumimoji="0" lang="ru-RU" sz="4200" b="1" i="0" u="none" strike="noStrike" kern="1200" spc="50" normalizeH="0" baseline="0" noProof="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endParaRPr>
          </a:p>
        </p:txBody>
      </p:sp>
      <p:pic>
        <p:nvPicPr>
          <p:cNvPr id="5" name="Picture 4" descr="C:\Users\Галым\Desktop\2 иностр яз\100px-Mjollnir_icon.png">
            <a:hlinkClick r:id="rId2" action="ppaction://hlinksldjump"/>
          </p:cNvPr>
          <p:cNvPicPr>
            <a:picLocks noChangeAspect="1" noChangeArrowheads="1"/>
          </p:cNvPicPr>
          <p:nvPr/>
        </p:nvPicPr>
        <p:blipFill>
          <a:blip r:embed="rId3" cstate="print"/>
          <a:srcRect/>
          <a:stretch>
            <a:fillRect/>
          </a:stretch>
        </p:blipFill>
        <p:spPr bwMode="auto">
          <a:xfrm>
            <a:off x="7643834" y="500042"/>
            <a:ext cx="1270000" cy="2071702"/>
          </a:xfrm>
          <a:prstGeom prst="rect">
            <a:avLst/>
          </a:prstGeom>
          <a:noFill/>
        </p:spPr>
      </p:pic>
      <p:pic>
        <p:nvPicPr>
          <p:cNvPr id="11266" name="Picture 2" descr="C:\Users\Галым\Desktop\2 иностр яз\13.tif"/>
          <p:cNvPicPr>
            <a:picLocks noChangeAspect="1" noChangeArrowheads="1"/>
          </p:cNvPicPr>
          <p:nvPr/>
        </p:nvPicPr>
        <p:blipFill>
          <a:blip r:embed="rId4" cstate="print"/>
          <a:srcRect b="4833"/>
          <a:stretch>
            <a:fillRect/>
          </a:stretch>
        </p:blipFill>
        <p:spPr bwMode="auto">
          <a:xfrm>
            <a:off x="214282" y="2428868"/>
            <a:ext cx="3000396" cy="4219416"/>
          </a:xfrm>
          <a:prstGeom prst="rect">
            <a:avLst/>
          </a:prstGeom>
          <a:noFill/>
        </p:spPr>
      </p:pic>
      <p:pic>
        <p:nvPicPr>
          <p:cNvPr id="6" name="Picture 2" descr="C:\Users\Галым\Desktop\2 иностр яз\1.tif"/>
          <p:cNvPicPr>
            <a:picLocks noChangeAspect="1" noChangeArrowheads="1"/>
          </p:cNvPicPr>
          <p:nvPr/>
        </p:nvPicPr>
        <p:blipFill>
          <a:blip r:embed="rId5" cstate="print"/>
          <a:srcRect/>
          <a:stretch>
            <a:fillRect/>
          </a:stretch>
        </p:blipFill>
        <p:spPr bwMode="auto">
          <a:xfrm flipH="1">
            <a:off x="6035837" y="2428868"/>
            <a:ext cx="3108163" cy="4429132"/>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785786" y="571480"/>
            <a:ext cx="6500858" cy="2214578"/>
          </a:xfrm>
          <a:prstGeom prst="rect">
            <a:avLst/>
          </a:prstGeom>
          <a:ln w="6350" cap="rnd">
            <a:noFill/>
          </a:ln>
        </p:spPr>
        <p:txBody>
          <a:bodyPr vert="horz" rtlCol="0" anchor="b" anchorCtr="0">
            <a:normAutofit fontScale="97500"/>
          </a:bodyPr>
          <a:lstStyle/>
          <a:p>
            <a:pPr>
              <a:lnSpc>
                <a:spcPct val="80000"/>
              </a:lnSpc>
            </a:pPr>
            <a:r>
              <a:rPr lang="kk-KZ" sz="2400" dirty="0" smtClean="0"/>
              <a:t>Мысалы, </a:t>
            </a:r>
            <a:r>
              <a:rPr lang="kk-KZ" sz="2400" i="1" dirty="0" smtClean="0"/>
              <a:t>Сенің ұлың кім?</a:t>
            </a:r>
            <a:r>
              <a:rPr lang="kk-KZ" sz="2400" dirty="0" smtClean="0"/>
              <a:t> Санскрит: </a:t>
            </a:r>
            <a:r>
              <a:rPr lang="kk-KZ" sz="2400" i="1" dirty="0" smtClean="0"/>
              <a:t>Kas tava sūnus?,</a:t>
            </a:r>
            <a:r>
              <a:rPr lang="kk-KZ" sz="2400" dirty="0" smtClean="0"/>
              <a:t> Литва тілінде </a:t>
            </a:r>
            <a:r>
              <a:rPr lang="ru-RU" sz="2400" dirty="0" smtClean="0"/>
              <a:t>(</a:t>
            </a:r>
            <a:r>
              <a:rPr lang="kk-KZ" sz="2400" dirty="0" smtClean="0"/>
              <a:t>балтық тобы</a:t>
            </a:r>
            <a:r>
              <a:rPr lang="ru-RU" sz="2400" dirty="0" smtClean="0"/>
              <a:t>)</a:t>
            </a:r>
            <a:r>
              <a:rPr lang="kk-KZ" sz="2400" dirty="0" smtClean="0"/>
              <a:t> </a:t>
            </a:r>
            <a:r>
              <a:rPr lang="kk-KZ" sz="2400" i="1" dirty="0" smtClean="0"/>
              <a:t>Kas tava sūnus?</a:t>
            </a:r>
            <a:r>
              <a:rPr lang="kk-KZ" sz="2400" dirty="0" smtClean="0"/>
              <a:t> </a:t>
            </a:r>
            <a: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t/>
            </a:r>
            <a:b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br>
            <a:endParaRPr kumimoji="0" lang="ru-RU" sz="4200" b="1" i="0" u="none" strike="noStrike" kern="1200" spc="50" normalizeH="0" baseline="0" noProof="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endParaRPr>
          </a:p>
        </p:txBody>
      </p:sp>
      <p:pic>
        <p:nvPicPr>
          <p:cNvPr id="5" name="Picture 4" descr="C:\Users\Галым\Desktop\2 иностр яз\100px-Mjollnir_icon.png">
            <a:hlinkClick r:id="rId2" action="ppaction://hlinksldjump"/>
          </p:cNvPr>
          <p:cNvPicPr>
            <a:picLocks noChangeAspect="1" noChangeArrowheads="1"/>
          </p:cNvPicPr>
          <p:nvPr/>
        </p:nvPicPr>
        <p:blipFill>
          <a:blip r:embed="rId3" cstate="print"/>
          <a:srcRect/>
          <a:stretch>
            <a:fillRect/>
          </a:stretch>
        </p:blipFill>
        <p:spPr bwMode="auto">
          <a:xfrm>
            <a:off x="7643834" y="500042"/>
            <a:ext cx="1270000" cy="2071702"/>
          </a:xfrm>
          <a:prstGeom prst="rect">
            <a:avLst/>
          </a:prstGeom>
          <a:noFill/>
        </p:spPr>
      </p:pic>
      <p:pic>
        <p:nvPicPr>
          <p:cNvPr id="11266" name="Picture 2" descr="C:\Users\Галым\Desktop\2 иностр яз\13.tif"/>
          <p:cNvPicPr>
            <a:picLocks noChangeAspect="1" noChangeArrowheads="1"/>
          </p:cNvPicPr>
          <p:nvPr/>
        </p:nvPicPr>
        <p:blipFill>
          <a:blip r:embed="rId4" cstate="print"/>
          <a:srcRect b="4833"/>
          <a:stretch>
            <a:fillRect/>
          </a:stretch>
        </p:blipFill>
        <p:spPr bwMode="auto">
          <a:xfrm>
            <a:off x="214282" y="2428868"/>
            <a:ext cx="3000396" cy="4219416"/>
          </a:xfrm>
          <a:prstGeom prst="rect">
            <a:avLst/>
          </a:prstGeom>
          <a:noFill/>
        </p:spPr>
      </p:pic>
      <p:pic>
        <p:nvPicPr>
          <p:cNvPr id="6" name="Picture 2" descr="C:\Users\Галым\Desktop\2 иностр яз\1.tif"/>
          <p:cNvPicPr>
            <a:picLocks noChangeAspect="1" noChangeArrowheads="1"/>
          </p:cNvPicPr>
          <p:nvPr/>
        </p:nvPicPr>
        <p:blipFill>
          <a:blip r:embed="rId5" cstate="print"/>
          <a:srcRect/>
          <a:stretch>
            <a:fillRect/>
          </a:stretch>
        </p:blipFill>
        <p:spPr bwMode="auto">
          <a:xfrm flipH="1">
            <a:off x="6035837" y="2428868"/>
            <a:ext cx="3108163" cy="4429132"/>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642910" y="642918"/>
            <a:ext cx="7072362" cy="2214578"/>
          </a:xfrm>
          <a:prstGeom prst="rect">
            <a:avLst/>
          </a:prstGeom>
          <a:ln w="6350" cap="rnd">
            <a:noFill/>
          </a:ln>
        </p:spPr>
        <p:txBody>
          <a:bodyPr vert="horz" rtlCol="0" anchor="b" anchorCtr="0">
            <a:normAutofit fontScale="90000" lnSpcReduction="10000"/>
          </a:bodyPr>
          <a:lstStyle/>
          <a:p>
            <a:pPr algn="ctr">
              <a:spcBef>
                <a:spcPct val="0"/>
              </a:spcBef>
            </a:pPr>
            <a:r>
              <a:rPr lang="kk-KZ" sz="4000" dirty="0" smtClean="0"/>
              <a:t>Бұл ұқсастықтың себебі неде? Біріншіден, кездейсоқ болуы мүмкін. </a:t>
            </a:r>
            <a: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t/>
            </a:r>
            <a:b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br>
            <a:endParaRPr kumimoji="0" lang="ru-RU" sz="4200" b="1" i="0" u="none" strike="noStrike" kern="1200" spc="50" normalizeH="0" baseline="0" noProof="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endParaRPr>
          </a:p>
        </p:txBody>
      </p:sp>
      <p:pic>
        <p:nvPicPr>
          <p:cNvPr id="5" name="Picture 4" descr="C:\Users\Галым\Desktop\2 иностр яз\100px-Mjollnir_icon.png">
            <a:hlinkClick r:id="rId2" action="ppaction://hlinksldjump"/>
          </p:cNvPr>
          <p:cNvPicPr>
            <a:picLocks noChangeAspect="1" noChangeArrowheads="1"/>
          </p:cNvPicPr>
          <p:nvPr/>
        </p:nvPicPr>
        <p:blipFill>
          <a:blip r:embed="rId3" cstate="print"/>
          <a:srcRect/>
          <a:stretch>
            <a:fillRect/>
          </a:stretch>
        </p:blipFill>
        <p:spPr bwMode="auto">
          <a:xfrm>
            <a:off x="7643834" y="500042"/>
            <a:ext cx="1270000" cy="2071702"/>
          </a:xfrm>
          <a:prstGeom prst="rect">
            <a:avLst/>
          </a:prstGeom>
          <a:noFill/>
        </p:spPr>
      </p:pic>
      <p:pic>
        <p:nvPicPr>
          <p:cNvPr id="5122" name="Picture 2" descr="C:\Users\Галым\Desktop\2 иностр яз\508px-Ancient_German_Family.jpg"/>
          <p:cNvPicPr>
            <a:picLocks noChangeAspect="1" noChangeArrowheads="1"/>
          </p:cNvPicPr>
          <p:nvPr/>
        </p:nvPicPr>
        <p:blipFill>
          <a:blip r:embed="rId4" cstate="print"/>
          <a:srcRect l="4000" t="3385" r="4000" b="5208"/>
          <a:stretch>
            <a:fillRect/>
          </a:stretch>
        </p:blipFill>
        <p:spPr bwMode="auto">
          <a:xfrm>
            <a:off x="2643174" y="2214554"/>
            <a:ext cx="3571900" cy="4193100"/>
          </a:xfrm>
          <a:prstGeom prst="rect">
            <a:avLst/>
          </a:prstGeom>
          <a:ln>
            <a:noFill/>
          </a:ln>
          <a:effectLst>
            <a:outerShdw blurRad="44450" dist="27940" dir="5400000" algn="ctr">
              <a:srgbClr val="000000">
                <a:alpha val="32000"/>
              </a:srgbClr>
            </a:outerShdw>
            <a:softEdge rad="112500"/>
          </a:effectLst>
          <a:scene3d>
            <a:camera prst="orthographicFront">
              <a:rot lat="0" lon="0" rev="0"/>
            </a:camera>
            <a:lightRig rig="balanced" dir="t">
              <a:rot lat="0" lon="0" rev="8700000"/>
            </a:lightRig>
          </a:scene3d>
          <a:sp3d>
            <a:bevelT w="190500" h="38100"/>
          </a:sp3d>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785786" y="571480"/>
            <a:ext cx="6500858" cy="2214578"/>
          </a:xfrm>
          <a:prstGeom prst="rect">
            <a:avLst/>
          </a:prstGeom>
          <a:ln w="6350" cap="rnd">
            <a:noFill/>
          </a:ln>
        </p:spPr>
        <p:txBody>
          <a:bodyPr vert="horz" rtlCol="0" anchor="b" anchorCtr="0">
            <a:normAutofit fontScale="97500" lnSpcReduction="10000"/>
          </a:bodyPr>
          <a:lstStyle/>
          <a:p>
            <a:pPr>
              <a:lnSpc>
                <a:spcPct val="80000"/>
              </a:lnSpc>
            </a:pPr>
            <a:r>
              <a:rPr lang="kk-KZ" sz="2400" dirty="0" smtClean="0"/>
              <a:t>Мысалы, жапон тілі мен неміс тіліндегідей: </a:t>
            </a:r>
            <a:r>
              <a:rPr lang="kk-KZ" sz="2400" i="1" dirty="0" smtClean="0"/>
              <a:t>soku</a:t>
            </a:r>
            <a:r>
              <a:rPr lang="kk-KZ" sz="2400" dirty="0" smtClean="0"/>
              <a:t> мен </a:t>
            </a:r>
            <a:r>
              <a:rPr lang="kk-KZ" sz="2400" i="1" dirty="0" smtClean="0"/>
              <a:t>die Socke</a:t>
            </a:r>
            <a:r>
              <a:rPr lang="kk-KZ" sz="2400" dirty="0" smtClean="0"/>
              <a:t>. Екіншіден, тарихи қарым-қатынас, бір тілден екінші тілге енетін кірме сөздер (грамматикалық формалар, фонемалар). </a:t>
            </a:r>
            <a:endParaRPr lang="ru-RU" sz="2400" dirty="0" smtClean="0"/>
          </a:p>
          <a:p>
            <a:pPr>
              <a:lnSpc>
                <a:spcPct val="80000"/>
              </a:lnSpc>
            </a:pPr>
            <a: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t/>
            </a:r>
            <a:b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br>
            <a:endParaRPr kumimoji="0" lang="ru-RU" sz="4200" b="1" i="0" u="none" strike="noStrike" kern="1200" spc="50" normalizeH="0" baseline="0" noProof="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endParaRPr>
          </a:p>
        </p:txBody>
      </p:sp>
      <p:pic>
        <p:nvPicPr>
          <p:cNvPr id="5" name="Picture 4" descr="C:\Users\Галым\Desktop\2 иностр яз\100px-Mjollnir_icon.png">
            <a:hlinkClick r:id="rId2" action="ppaction://hlinksldjump"/>
          </p:cNvPr>
          <p:cNvPicPr>
            <a:picLocks noChangeAspect="1" noChangeArrowheads="1"/>
          </p:cNvPicPr>
          <p:nvPr/>
        </p:nvPicPr>
        <p:blipFill>
          <a:blip r:embed="rId3" cstate="print"/>
          <a:srcRect/>
          <a:stretch>
            <a:fillRect/>
          </a:stretch>
        </p:blipFill>
        <p:spPr bwMode="auto">
          <a:xfrm>
            <a:off x="7643834" y="500042"/>
            <a:ext cx="1270000" cy="2071702"/>
          </a:xfrm>
          <a:prstGeom prst="rect">
            <a:avLst/>
          </a:prstGeom>
          <a:noFill/>
        </p:spPr>
      </p:pic>
      <p:pic>
        <p:nvPicPr>
          <p:cNvPr id="11266" name="Picture 2" descr="C:\Users\Галым\Desktop\2 иностр яз\13.tif"/>
          <p:cNvPicPr>
            <a:picLocks noChangeAspect="1" noChangeArrowheads="1"/>
          </p:cNvPicPr>
          <p:nvPr/>
        </p:nvPicPr>
        <p:blipFill>
          <a:blip r:embed="rId4" cstate="print"/>
          <a:srcRect b="4833"/>
          <a:stretch>
            <a:fillRect/>
          </a:stretch>
        </p:blipFill>
        <p:spPr bwMode="auto">
          <a:xfrm>
            <a:off x="214282" y="2428868"/>
            <a:ext cx="3000396" cy="4219416"/>
          </a:xfrm>
          <a:prstGeom prst="rect">
            <a:avLst/>
          </a:prstGeom>
          <a:noFill/>
        </p:spPr>
      </p:pic>
      <p:pic>
        <p:nvPicPr>
          <p:cNvPr id="6" name="Picture 2" descr="C:\Users\Галым\Desktop\2 иностр яз\1.tif"/>
          <p:cNvPicPr>
            <a:picLocks noChangeAspect="1" noChangeArrowheads="1"/>
          </p:cNvPicPr>
          <p:nvPr/>
        </p:nvPicPr>
        <p:blipFill>
          <a:blip r:embed="rId5" cstate="print"/>
          <a:srcRect/>
          <a:stretch>
            <a:fillRect/>
          </a:stretch>
        </p:blipFill>
        <p:spPr bwMode="auto">
          <a:xfrm flipH="1">
            <a:off x="6035837" y="2428868"/>
            <a:ext cx="3108163" cy="4429132"/>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700808"/>
            <a:ext cx="7891208" cy="928694"/>
          </a:xfrm>
        </p:spPr>
        <p:txBody>
          <a:bodyPr>
            <a:normAutofit fontScale="90000"/>
          </a:bodyPr>
          <a:lstStyle/>
          <a:p>
            <a:pPr algn="just"/>
            <a:r>
              <a:rPr lang="kk-KZ" sz="2700" dirty="0" smtClean="0">
                <a:solidFill>
                  <a:schemeClr val="tx1"/>
                </a:solidFill>
              </a:rPr>
              <a:t>Субстрат (лат. sub – астында, stratum – қабат) - С. теориясы </a:t>
            </a:r>
            <a:r>
              <a:rPr lang="ru-RU" sz="2700" dirty="0" smtClean="0">
                <a:solidFill>
                  <a:schemeClr val="tx1"/>
                </a:solidFill>
              </a:rPr>
              <a:t>19 </a:t>
            </a:r>
            <a:r>
              <a:rPr lang="kk-KZ" sz="2700" dirty="0" smtClean="0">
                <a:solidFill>
                  <a:schemeClr val="tx1"/>
                </a:solidFill>
              </a:rPr>
              <a:t>ғ. басында пайда болған (Я</a:t>
            </a:r>
            <a:r>
              <a:rPr lang="ru-RU" sz="2700" dirty="0" err="1" smtClean="0">
                <a:solidFill>
                  <a:schemeClr val="tx1"/>
                </a:solidFill>
              </a:rPr>
              <a:t>коб</a:t>
            </a:r>
            <a:r>
              <a:rPr lang="ru-RU" sz="2700" dirty="0" smtClean="0">
                <a:solidFill>
                  <a:schemeClr val="tx1"/>
                </a:solidFill>
              </a:rPr>
              <a:t> </a:t>
            </a:r>
            <a:r>
              <a:rPr lang="ru-RU" sz="2700" dirty="0" err="1" smtClean="0">
                <a:solidFill>
                  <a:schemeClr val="tx1"/>
                </a:solidFill>
              </a:rPr>
              <a:t>Горнеманович</a:t>
            </a:r>
            <a:r>
              <a:rPr lang="kk-KZ" sz="2700" dirty="0" smtClean="0">
                <a:solidFill>
                  <a:schemeClr val="tx1"/>
                </a:solidFill>
              </a:rPr>
              <a:t> Бредсдорф).</a:t>
            </a:r>
            <a:r>
              <a:rPr lang="ru-RU" sz="2700" dirty="0" smtClean="0">
                <a:solidFill>
                  <a:schemeClr val="tx1"/>
                </a:solidFill>
              </a:rPr>
              <a:t/>
            </a:r>
            <a:br>
              <a:rPr lang="ru-RU" sz="2700" dirty="0" smtClean="0">
                <a:solidFill>
                  <a:schemeClr val="tx1"/>
                </a:solidFill>
              </a:rPr>
            </a:br>
            <a:r>
              <a:rPr lang="ru-RU" b="1" spc="50" dirty="0" smtClean="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rPr>
              <a:t/>
            </a:r>
            <a:br>
              <a:rPr lang="ru-RU" b="1" spc="50" dirty="0" smtClean="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rPr>
            </a:br>
            <a:endParaRPr lang="ru-RU" b="1" spc="50" dirty="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endParaRPr>
          </a:p>
        </p:txBody>
      </p:sp>
      <p:pic>
        <p:nvPicPr>
          <p:cNvPr id="2050"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pic>
        <p:nvPicPr>
          <p:cNvPr id="2051" name="Picture 3" descr="C:\Users\Галым\Desktop\2 иностр яз\1Ю.tif"/>
          <p:cNvPicPr>
            <a:picLocks noChangeAspect="1" noChangeArrowheads="1"/>
          </p:cNvPicPr>
          <p:nvPr/>
        </p:nvPicPr>
        <p:blipFill>
          <a:blip r:embed="rId3" cstate="print"/>
          <a:srcRect/>
          <a:stretch>
            <a:fillRect/>
          </a:stretch>
        </p:blipFill>
        <p:spPr bwMode="auto">
          <a:xfrm>
            <a:off x="6010446" y="2643182"/>
            <a:ext cx="3133554" cy="4000504"/>
          </a:xfrm>
          <a:prstGeom prst="rect">
            <a:avLst/>
          </a:prstGeom>
          <a:noFill/>
        </p:spPr>
      </p:pic>
      <p:pic>
        <p:nvPicPr>
          <p:cNvPr id="2052" name="Picture 4" descr="C:\Users\Галым\Desktop\2 иностр яз\100px-Mjollnir_icon.png">
            <a:hlinkClick r:id="rId4" action="ppaction://hlinksldjump"/>
          </p:cNvPr>
          <p:cNvPicPr>
            <a:picLocks noChangeAspect="1" noChangeArrowheads="1"/>
          </p:cNvPicPr>
          <p:nvPr/>
        </p:nvPicPr>
        <p:blipFill>
          <a:blip r:embed="rId5" cstate="print"/>
          <a:srcRect/>
          <a:stretch>
            <a:fillRect/>
          </a:stretch>
        </p:blipFill>
        <p:spPr bwMode="auto">
          <a:xfrm>
            <a:off x="7643834" y="500042"/>
            <a:ext cx="1270000" cy="2071702"/>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20688"/>
            <a:ext cx="8183880" cy="1051560"/>
          </a:xfrm>
        </p:spPr>
        <p:txBody>
          <a:bodyPr/>
          <a:lstStyle/>
          <a:p>
            <a:pPr algn="ctr"/>
            <a:r>
              <a:rPr lang="kk-KZ" dirty="0" smtClean="0"/>
              <a:t>Лингвистикалық типология</a:t>
            </a:r>
            <a:endParaRPr lang="ru-RU" dirty="0"/>
          </a:p>
        </p:txBody>
      </p:sp>
      <p:sp>
        <p:nvSpPr>
          <p:cNvPr id="3" name="Содержимое 2"/>
          <p:cNvSpPr>
            <a:spLocks noGrp="1"/>
          </p:cNvSpPr>
          <p:nvPr>
            <p:ph idx="1"/>
          </p:nvPr>
        </p:nvSpPr>
        <p:spPr>
          <a:xfrm>
            <a:off x="395536" y="1844824"/>
            <a:ext cx="8183880" cy="4187952"/>
          </a:xfrm>
        </p:spPr>
        <p:txBody>
          <a:bodyPr/>
          <a:lstStyle/>
          <a:p>
            <a:pPr>
              <a:buNone/>
            </a:pPr>
            <a:r>
              <a:rPr lang="ru-RU" dirty="0" err="1" smtClean="0"/>
              <a:t>Лингвистикалық </a:t>
            </a:r>
            <a:r>
              <a:rPr lang="ru-RU" dirty="0" smtClean="0"/>
              <a:t>типология (грек. </a:t>
            </a:r>
            <a:r>
              <a:rPr lang="ru-RU" dirty="0" err="1" smtClean="0"/>
              <a:t>týpos</a:t>
            </a:r>
            <a:r>
              <a:rPr lang="ru-RU" dirty="0" smtClean="0"/>
              <a:t> - </a:t>
            </a:r>
            <a:r>
              <a:rPr lang="ru-RU" dirty="0" err="1" smtClean="0"/>
              <a:t>із</a:t>
            </a:r>
            <a:r>
              <a:rPr lang="ru-RU" dirty="0" smtClean="0"/>
              <a:t>, форма, </a:t>
            </a:r>
            <a:r>
              <a:rPr lang="ru-RU" dirty="0" err="1" smtClean="0"/>
              <a:t>үлгі </a:t>
            </a:r>
            <a:r>
              <a:rPr lang="ru-RU" dirty="0" smtClean="0"/>
              <a:t>и </a:t>
            </a:r>
            <a:r>
              <a:rPr lang="ru-RU" dirty="0" err="1" smtClean="0"/>
              <a:t>lógos</a:t>
            </a:r>
            <a:r>
              <a:rPr lang="ru-RU" dirty="0" smtClean="0"/>
              <a:t> - </a:t>
            </a:r>
            <a:r>
              <a:rPr lang="ru-RU" dirty="0" err="1" smtClean="0"/>
              <a:t>сөз</a:t>
            </a:r>
            <a:r>
              <a:rPr lang="ru-RU" dirty="0" smtClean="0"/>
              <a:t>, </a:t>
            </a:r>
            <a:r>
              <a:rPr lang="ru-RU" dirty="0" err="1" smtClean="0"/>
              <a:t>ілім</a:t>
            </a:r>
            <a:r>
              <a:rPr lang="ru-RU" dirty="0" smtClean="0"/>
              <a:t>) – </a:t>
            </a:r>
            <a:r>
              <a:rPr lang="ru-RU" dirty="0" err="1" smtClean="0"/>
              <a:t>генетикалық жақындығы жоқ тілдердің құрылымдық</a:t>
            </a:r>
            <a:r>
              <a:rPr lang="ru-RU" dirty="0" smtClean="0"/>
              <a:t>, </a:t>
            </a:r>
            <a:r>
              <a:rPr lang="ru-RU" dirty="0" err="1" smtClean="0"/>
              <a:t>функционалды</a:t>
            </a:r>
            <a:r>
              <a:rPr lang="ru-RU" dirty="0" smtClean="0"/>
              <a:t> </a:t>
            </a:r>
            <a:r>
              <a:rPr lang="ru-RU" dirty="0" err="1" smtClean="0"/>
              <a:t>белгілерін</a:t>
            </a:r>
            <a:r>
              <a:rPr lang="ru-RU" dirty="0" smtClean="0"/>
              <a:t> </a:t>
            </a:r>
            <a:r>
              <a:rPr lang="ru-RU" dirty="0" err="1" smtClean="0"/>
              <a:t>салыстыра</a:t>
            </a:r>
            <a:r>
              <a:rPr lang="ru-RU" dirty="0" smtClean="0"/>
              <a:t> </a:t>
            </a:r>
            <a:r>
              <a:rPr lang="ru-RU" dirty="0" err="1" smtClean="0"/>
              <a:t>зерттеу</a:t>
            </a:r>
            <a:r>
              <a:rPr lang="ru-RU" dirty="0" smtClean="0"/>
              <a:t> (ЛЭС, 512-514).</a:t>
            </a: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r>
              <a:rPr lang="kk-KZ" dirty="0" smtClean="0"/>
              <a:t>Мысалға, роман тілдерін келтірсек болады, роман тілдері саяси, тарихи ассимиляцияға түсу нәтижесінде ғылыми латын тілінің және грек тілдерінің әсерін өз бойына сіңіріп алған. Бұл дәлел роман тілдерінің өздері осы грек және латын тілінің элементтерінен жасалынған.</a:t>
            </a:r>
            <a:endParaRPr lang="ru-RU" dirty="0"/>
          </a:p>
        </p:txBody>
      </p:sp>
      <p:pic>
        <p:nvPicPr>
          <p:cNvPr id="4" name="Picture 4" descr="C:\Users\Галым\Desktop\2 иностр яз\100px-Mjollnir_icon.png">
            <a:hlinkClick r:id="rId2" action="ppaction://hlinksldjump"/>
          </p:cNvPr>
          <p:cNvPicPr>
            <a:picLocks noChangeAspect="1" noChangeArrowheads="1"/>
          </p:cNvPicPr>
          <p:nvPr/>
        </p:nvPicPr>
        <p:blipFill>
          <a:blip r:embed="rId3" cstate="print"/>
          <a:srcRect/>
          <a:stretch>
            <a:fillRect/>
          </a:stretch>
        </p:blipFill>
        <p:spPr bwMode="auto">
          <a:xfrm>
            <a:off x="7643834" y="500042"/>
            <a:ext cx="1270000" cy="2071702"/>
          </a:xfrm>
          <a:prstGeom prst="rect">
            <a:avLst/>
          </a:prstGeom>
          <a:noFill/>
        </p:spPr>
      </p:pic>
      <p:pic>
        <p:nvPicPr>
          <p:cNvPr id="5" name="Picture 2" descr="C:\Users\Галым\Desktop\2 иностр яз\1.tif"/>
          <p:cNvPicPr>
            <a:picLocks noChangeAspect="1" noChangeArrowheads="1"/>
          </p:cNvPicPr>
          <p:nvPr/>
        </p:nvPicPr>
        <p:blipFill>
          <a:blip r:embed="rId4" cstate="print"/>
          <a:srcRect/>
          <a:stretch>
            <a:fillRect/>
          </a:stretch>
        </p:blipFill>
        <p:spPr bwMode="auto">
          <a:xfrm>
            <a:off x="6444208" y="3429000"/>
            <a:ext cx="2699792" cy="391548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500034" y="428604"/>
            <a:ext cx="7072362" cy="2071702"/>
          </a:xfrm>
          <a:prstGeom prst="rect">
            <a:avLst/>
          </a:prstGeom>
          <a:ln w="6350" cap="rnd">
            <a:noFill/>
          </a:ln>
        </p:spPr>
        <p:txBody>
          <a:bodyPr vert="horz" rtlCol="0" anchor="b" anchorCtr="0">
            <a:normAutofit fontScale="52500" lnSpcReduction="20000"/>
          </a:bodyPr>
          <a:lstStyle/>
          <a:p>
            <a:r>
              <a:rPr lang="ru-MO" sz="4000" b="1" dirty="0" smtClean="0"/>
              <a:t>Суперстрат </a:t>
            </a:r>
            <a:r>
              <a:rPr lang="ru-MO" sz="4000" dirty="0" smtClean="0"/>
              <a:t>(лат. </a:t>
            </a:r>
            <a:r>
              <a:rPr lang="en-US" sz="4000" dirty="0" smtClean="0"/>
              <a:t>super</a:t>
            </a:r>
            <a:r>
              <a:rPr lang="ru-MO" sz="4000" dirty="0" smtClean="0"/>
              <a:t>. – </a:t>
            </a:r>
            <a:r>
              <a:rPr lang="ru-MO" sz="4000" dirty="0" err="1" smtClean="0"/>
              <a:t>үстінде,</a:t>
            </a:r>
            <a:r>
              <a:rPr lang="ru-MO" sz="4000" dirty="0" smtClean="0"/>
              <a:t> </a:t>
            </a:r>
            <a:r>
              <a:rPr lang="en-US" sz="4000" dirty="0" smtClean="0"/>
              <a:t>stratum </a:t>
            </a:r>
            <a:r>
              <a:rPr lang="ru-MO" sz="4000" dirty="0" smtClean="0"/>
              <a:t>– </a:t>
            </a:r>
            <a:r>
              <a:rPr lang="ru-MO" sz="4000" dirty="0" err="1" smtClean="0"/>
              <a:t>қабат</a:t>
            </a:r>
            <a:r>
              <a:rPr lang="ru-MO" sz="4000" dirty="0" smtClean="0"/>
              <a:t>)</a:t>
            </a:r>
            <a:r>
              <a:rPr lang="ru-MO" sz="4000" b="1" dirty="0" smtClean="0"/>
              <a:t> – </a:t>
            </a:r>
            <a:r>
              <a:rPr lang="ru-MO" sz="4000" dirty="0" err="1" smtClean="0"/>
              <a:t>жергілікті</a:t>
            </a:r>
            <a:r>
              <a:rPr lang="ru-MO" sz="4000" dirty="0" smtClean="0"/>
              <a:t> </a:t>
            </a:r>
            <a:r>
              <a:rPr lang="ru-MO" sz="4000" dirty="0" err="1" smtClean="0"/>
              <a:t>тұрғындар тіліндегі</a:t>
            </a:r>
            <a:r>
              <a:rPr lang="ru-MO" sz="4000" dirty="0" smtClean="0"/>
              <a:t> </a:t>
            </a:r>
            <a:r>
              <a:rPr lang="ru-MO" sz="4000" dirty="0" err="1" smtClean="0"/>
              <a:t>жаулап</a:t>
            </a:r>
            <a:r>
              <a:rPr lang="ru-MO" sz="4000" dirty="0" smtClean="0"/>
              <a:t> </a:t>
            </a:r>
            <a:r>
              <a:rPr lang="ru-MO" sz="4000" dirty="0" err="1" smtClean="0"/>
              <a:t>алушылар</a:t>
            </a:r>
            <a:r>
              <a:rPr lang="ru-MO" sz="4000" dirty="0" smtClean="0"/>
              <a:t> </a:t>
            </a:r>
            <a:r>
              <a:rPr lang="ru-MO" sz="4000" dirty="0" err="1" smtClean="0"/>
              <a:t>тілінің ізі</a:t>
            </a:r>
            <a:r>
              <a:rPr lang="ru-MO" sz="4000" dirty="0" smtClean="0"/>
              <a:t>. С. </a:t>
            </a:r>
            <a:r>
              <a:rPr lang="ru-MO" sz="4000" dirty="0" err="1" smtClean="0"/>
              <a:t>терминін</a:t>
            </a:r>
            <a:r>
              <a:rPr lang="ru-MO" sz="4000" dirty="0" smtClean="0"/>
              <a:t> </a:t>
            </a:r>
            <a:r>
              <a:rPr lang="ru-RU" sz="4000" dirty="0" smtClean="0"/>
              <a:t>1932 ж. </a:t>
            </a:r>
            <a:r>
              <a:rPr lang="kk-KZ" sz="4000" dirty="0" smtClean="0"/>
              <a:t>Римде өткен роман тілдері мамандарының конгресінде тұңғыш рет В. Вартбург тарапынан қолданылды. </a:t>
            </a:r>
            <a:endParaRPr lang="ru-RU" sz="4000" dirty="0" smtClean="0"/>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t/>
            </a:r>
            <a:b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br>
            <a:endParaRPr kumimoji="0" lang="ru-RU" sz="4200" b="1" i="0" u="none" strike="noStrike" kern="1200" spc="50" normalizeH="0" baseline="0" noProof="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endParaRPr>
          </a:p>
        </p:txBody>
      </p:sp>
      <p:pic>
        <p:nvPicPr>
          <p:cNvPr id="5" name="Picture 4" descr="C:\Users\Галым\Desktop\2 иностр яз\100px-Mjollnir_icon.png">
            <a:hlinkClick r:id="rId2" action="ppaction://hlinksldjump"/>
          </p:cNvPr>
          <p:cNvPicPr>
            <a:picLocks noChangeAspect="1" noChangeArrowheads="1"/>
          </p:cNvPicPr>
          <p:nvPr/>
        </p:nvPicPr>
        <p:blipFill>
          <a:blip r:embed="rId3" cstate="print"/>
          <a:srcRect/>
          <a:stretch>
            <a:fillRect/>
          </a:stretch>
        </p:blipFill>
        <p:spPr bwMode="auto">
          <a:xfrm>
            <a:off x="7643834" y="500042"/>
            <a:ext cx="1270000" cy="2071702"/>
          </a:xfrm>
          <a:prstGeom prst="rect">
            <a:avLst/>
          </a:prstGeom>
          <a:noFill/>
        </p:spPr>
      </p:pic>
      <p:pic>
        <p:nvPicPr>
          <p:cNvPr id="6146" name="Picture 2" descr="C:\Users\Галым\Desktop\2 иностр яз\02.jpg"/>
          <p:cNvPicPr>
            <a:picLocks noChangeAspect="1" noChangeArrowheads="1"/>
          </p:cNvPicPr>
          <p:nvPr/>
        </p:nvPicPr>
        <p:blipFill>
          <a:blip r:embed="rId4" cstate="print"/>
          <a:srcRect b="13074"/>
          <a:stretch>
            <a:fillRect/>
          </a:stretch>
        </p:blipFill>
        <p:spPr bwMode="auto">
          <a:xfrm>
            <a:off x="2500298" y="2000240"/>
            <a:ext cx="3929090" cy="456797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204864"/>
            <a:ext cx="7891208" cy="928694"/>
          </a:xfrm>
        </p:spPr>
        <p:txBody>
          <a:bodyPr>
            <a:normAutofit fontScale="90000"/>
          </a:bodyPr>
          <a:lstStyle/>
          <a:p>
            <a:pPr algn="just"/>
            <a:r>
              <a:rPr lang="kk-KZ" sz="2400" dirty="0" smtClean="0">
                <a:solidFill>
                  <a:schemeClr val="tx1"/>
                </a:solidFill>
              </a:rPr>
              <a:t>Мысалы: Англияға норманд басқыншылығынан кейінгі енген ағылшын тіліндегі француз тілінің элементтері</a:t>
            </a:r>
            <a:r>
              <a:rPr lang="kk-KZ" sz="2400" dirty="0" smtClean="0"/>
              <a:t>.</a:t>
            </a:r>
            <a:br>
              <a:rPr lang="kk-KZ" sz="2400" dirty="0" smtClean="0"/>
            </a:br>
            <a:r>
              <a:rPr lang="ru-RU" sz="2700" dirty="0" smtClean="0">
                <a:solidFill>
                  <a:schemeClr val="tx1"/>
                </a:solidFill>
              </a:rPr>
              <a:t/>
            </a:r>
            <a:br>
              <a:rPr lang="ru-RU" sz="2700" dirty="0" smtClean="0">
                <a:solidFill>
                  <a:schemeClr val="tx1"/>
                </a:solidFill>
              </a:rPr>
            </a:br>
            <a:r>
              <a:rPr lang="ru-RU" b="1" spc="50" dirty="0" smtClean="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rPr>
              <a:t/>
            </a:r>
            <a:br>
              <a:rPr lang="ru-RU" b="1" spc="50" dirty="0" smtClean="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rPr>
            </a:br>
            <a:endParaRPr lang="ru-RU" b="1" spc="50" dirty="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endParaRPr>
          </a:p>
        </p:txBody>
      </p:sp>
      <p:pic>
        <p:nvPicPr>
          <p:cNvPr id="2050"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pic>
        <p:nvPicPr>
          <p:cNvPr id="2051" name="Picture 3" descr="C:\Users\Галым\Desktop\2 иностр яз\1Ю.tif"/>
          <p:cNvPicPr>
            <a:picLocks noChangeAspect="1" noChangeArrowheads="1"/>
          </p:cNvPicPr>
          <p:nvPr/>
        </p:nvPicPr>
        <p:blipFill>
          <a:blip r:embed="rId3" cstate="print"/>
          <a:srcRect/>
          <a:stretch>
            <a:fillRect/>
          </a:stretch>
        </p:blipFill>
        <p:spPr bwMode="auto">
          <a:xfrm>
            <a:off x="6010446" y="2643182"/>
            <a:ext cx="3133554" cy="4000504"/>
          </a:xfrm>
          <a:prstGeom prst="rect">
            <a:avLst/>
          </a:prstGeom>
          <a:noFill/>
        </p:spPr>
      </p:pic>
      <p:pic>
        <p:nvPicPr>
          <p:cNvPr id="2052" name="Picture 4" descr="C:\Users\Галым\Desktop\2 иностр яз\100px-Mjollnir_icon.png">
            <a:hlinkClick r:id="rId4" action="ppaction://hlinksldjump"/>
          </p:cNvPr>
          <p:cNvPicPr>
            <a:picLocks noChangeAspect="1" noChangeArrowheads="1"/>
          </p:cNvPicPr>
          <p:nvPr/>
        </p:nvPicPr>
        <p:blipFill>
          <a:blip r:embed="rId5" cstate="print"/>
          <a:srcRect/>
          <a:stretch>
            <a:fillRect/>
          </a:stretch>
        </p:blipFill>
        <p:spPr bwMode="auto">
          <a:xfrm>
            <a:off x="7643834" y="500042"/>
            <a:ext cx="1270000" cy="2071702"/>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204864"/>
            <a:ext cx="7891208" cy="928694"/>
          </a:xfrm>
        </p:spPr>
        <p:txBody>
          <a:bodyPr>
            <a:normAutofit fontScale="90000"/>
          </a:bodyPr>
          <a:lstStyle/>
          <a:p>
            <a:pPr algn="just"/>
            <a:r>
              <a:rPr lang="kk-KZ" sz="2400" dirty="0" smtClean="0">
                <a:solidFill>
                  <a:schemeClr val="tx1"/>
                </a:solidFill>
              </a:rPr>
              <a:t>Адстрат (лат. ad – бірігу, кіргізу, stratum - қабат) - итальяндық неолингвист М. Дж. Бартоли ұсынған термин. </a:t>
            </a:r>
            <a:r>
              <a:rPr lang="ru-RU" sz="2700" dirty="0" smtClean="0">
                <a:solidFill>
                  <a:schemeClr val="tx1"/>
                </a:solidFill>
              </a:rPr>
              <a:t/>
            </a:r>
            <a:br>
              <a:rPr lang="ru-RU" sz="2700" dirty="0" smtClean="0">
                <a:solidFill>
                  <a:schemeClr val="tx1"/>
                </a:solidFill>
              </a:rPr>
            </a:br>
            <a:r>
              <a:rPr lang="ru-RU" b="1" spc="50" dirty="0" smtClean="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rPr>
              <a:t/>
            </a:r>
            <a:br>
              <a:rPr lang="ru-RU" b="1" spc="50" dirty="0" smtClean="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rPr>
            </a:br>
            <a:endParaRPr lang="ru-RU" b="1" spc="50" dirty="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endParaRPr>
          </a:p>
        </p:txBody>
      </p:sp>
      <p:pic>
        <p:nvPicPr>
          <p:cNvPr id="2050"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pic>
        <p:nvPicPr>
          <p:cNvPr id="2051" name="Picture 3" descr="C:\Users\Галым\Desktop\2 иностр яз\1Ю.tif"/>
          <p:cNvPicPr>
            <a:picLocks noChangeAspect="1" noChangeArrowheads="1"/>
          </p:cNvPicPr>
          <p:nvPr/>
        </p:nvPicPr>
        <p:blipFill>
          <a:blip r:embed="rId3" cstate="print"/>
          <a:srcRect/>
          <a:stretch>
            <a:fillRect/>
          </a:stretch>
        </p:blipFill>
        <p:spPr bwMode="auto">
          <a:xfrm>
            <a:off x="6010446" y="2643182"/>
            <a:ext cx="3133554" cy="4000504"/>
          </a:xfrm>
          <a:prstGeom prst="rect">
            <a:avLst/>
          </a:prstGeom>
          <a:noFill/>
        </p:spPr>
      </p:pic>
      <p:pic>
        <p:nvPicPr>
          <p:cNvPr id="2052" name="Picture 4" descr="C:\Users\Галым\Desktop\2 иностр яз\100px-Mjollnir_icon.png">
            <a:hlinkClick r:id="rId4" action="ppaction://hlinksldjump"/>
          </p:cNvPr>
          <p:cNvPicPr>
            <a:picLocks noChangeAspect="1" noChangeArrowheads="1"/>
          </p:cNvPicPr>
          <p:nvPr/>
        </p:nvPicPr>
        <p:blipFill>
          <a:blip r:embed="rId5" cstate="print"/>
          <a:srcRect/>
          <a:stretch>
            <a:fillRect/>
          </a:stretch>
        </p:blipFill>
        <p:spPr bwMode="auto">
          <a:xfrm>
            <a:off x="7643834" y="500042"/>
            <a:ext cx="1270000" cy="2071702"/>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714348" y="642918"/>
            <a:ext cx="6858048" cy="2214578"/>
          </a:xfrm>
          <a:prstGeom prst="rect">
            <a:avLst/>
          </a:prstGeom>
          <a:ln w="6350" cap="rnd">
            <a:noFill/>
          </a:ln>
        </p:spPr>
        <p:txBody>
          <a:bodyPr vert="horz" rtlCol="0" anchor="b" anchorCtr="0">
            <a:normAutofit fontScale="45000" lnSpcReduction="20000"/>
          </a:bodyPr>
          <a:lstStyle/>
          <a:p>
            <a:pPr algn="ctr">
              <a:spcBef>
                <a:spcPct val="0"/>
              </a:spcBef>
            </a:pPr>
            <a:r>
              <a:rPr lang="kk-KZ" sz="5400" dirty="0" smtClean="0"/>
              <a:t>Мысалы, лат. </a:t>
            </a:r>
            <a:r>
              <a:rPr lang="kk-KZ" sz="5400" i="1" dirty="0" smtClean="0"/>
              <a:t>f</a:t>
            </a:r>
            <a:r>
              <a:rPr lang="kk-KZ" sz="5400" dirty="0" smtClean="0"/>
              <a:t> орыс тіліндегі </a:t>
            </a:r>
            <a:r>
              <a:rPr lang="kk-KZ" sz="5400" i="1" dirty="0" smtClean="0"/>
              <a:t>б</a:t>
            </a:r>
            <a:r>
              <a:rPr lang="kk-KZ" sz="5400" dirty="0" smtClean="0"/>
              <a:t> сәйкестілігімен ерекшеленген, орыс. </a:t>
            </a:r>
            <a:r>
              <a:rPr lang="kk-KZ" sz="5400" i="1" dirty="0" smtClean="0"/>
              <a:t>беру</a:t>
            </a:r>
            <a:r>
              <a:rPr lang="kk-KZ" sz="5400" dirty="0" smtClean="0"/>
              <a:t> - лат. </a:t>
            </a:r>
            <a:r>
              <a:rPr lang="kk-KZ" sz="5400" i="1" dirty="0" smtClean="0"/>
              <a:t>fero</a:t>
            </a:r>
            <a:r>
              <a:rPr lang="kk-KZ" sz="5400" dirty="0" smtClean="0"/>
              <a:t>, орыс. </a:t>
            </a:r>
            <a:r>
              <a:rPr lang="kk-KZ" sz="5400" i="1" dirty="0" smtClean="0"/>
              <a:t>бобр -</a:t>
            </a:r>
            <a:r>
              <a:rPr lang="kk-KZ" sz="5400" dirty="0" smtClean="0"/>
              <a:t> лат. </a:t>
            </a:r>
            <a:r>
              <a:rPr lang="kk-KZ" sz="5400" i="1" dirty="0" smtClean="0"/>
              <a:t>fiber</a:t>
            </a:r>
            <a:r>
              <a:rPr lang="kk-KZ" sz="5400" dirty="0" smtClean="0"/>
              <a:t>. Бұл ұқсастықтар өздерінің ортақ генеологиялық топтамаға жататындығымен дәйектеледі. </a:t>
            </a:r>
            <a: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t/>
            </a:r>
            <a:b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br>
            <a:endParaRPr kumimoji="0" lang="ru-RU" sz="4200" b="1" i="0" u="none" strike="noStrike" kern="1200" spc="50" normalizeH="0" baseline="0" noProof="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endParaRPr>
          </a:p>
        </p:txBody>
      </p:sp>
      <p:pic>
        <p:nvPicPr>
          <p:cNvPr id="5" name="Picture 4" descr="C:\Users\Галым\Desktop\2 иностр яз\100px-Mjollnir_icon.png">
            <a:hlinkClick r:id="rId2" action="ppaction://hlinksldjump"/>
          </p:cNvPr>
          <p:cNvPicPr>
            <a:picLocks noChangeAspect="1" noChangeArrowheads="1"/>
          </p:cNvPicPr>
          <p:nvPr/>
        </p:nvPicPr>
        <p:blipFill>
          <a:blip r:embed="rId3" cstate="print"/>
          <a:srcRect/>
          <a:stretch>
            <a:fillRect/>
          </a:stretch>
        </p:blipFill>
        <p:spPr bwMode="auto">
          <a:xfrm>
            <a:off x="7643834" y="500042"/>
            <a:ext cx="1270000" cy="2071702"/>
          </a:xfrm>
          <a:prstGeom prst="rect">
            <a:avLst/>
          </a:prstGeom>
          <a:noFill/>
        </p:spPr>
      </p:pic>
      <p:pic>
        <p:nvPicPr>
          <p:cNvPr id="7170" name="Picture 2" descr="C:\Users\Галым\Desktop\2 иностр яз\220px-Gutenstein_warrior.jpg"/>
          <p:cNvPicPr>
            <a:picLocks noChangeAspect="1" noChangeArrowheads="1"/>
          </p:cNvPicPr>
          <p:nvPr/>
        </p:nvPicPr>
        <p:blipFill>
          <a:blip r:embed="rId4" cstate="print"/>
          <a:srcRect/>
          <a:stretch>
            <a:fillRect/>
          </a:stretch>
        </p:blipFill>
        <p:spPr bwMode="auto">
          <a:xfrm>
            <a:off x="428596" y="2786058"/>
            <a:ext cx="2684645" cy="3429024"/>
          </a:xfrm>
          <a:prstGeom prst="rect">
            <a:avLst/>
          </a:prstGeom>
          <a:ln>
            <a:noFill/>
          </a:ln>
          <a:effectLst>
            <a:softEdge rad="112500"/>
          </a:effectLst>
        </p:spPr>
      </p:pic>
      <p:pic>
        <p:nvPicPr>
          <p:cNvPr id="7171" name="Picture 3" descr="C:\Users\Галым\Desktop\2 иностр яз\220.tif"/>
          <p:cNvPicPr>
            <a:picLocks noChangeAspect="1" noChangeArrowheads="1"/>
          </p:cNvPicPr>
          <p:nvPr/>
        </p:nvPicPr>
        <p:blipFill>
          <a:blip r:embed="rId5" cstate="print"/>
          <a:srcRect/>
          <a:stretch>
            <a:fillRect/>
          </a:stretch>
        </p:blipFill>
        <p:spPr bwMode="auto">
          <a:xfrm>
            <a:off x="3000364" y="2928934"/>
            <a:ext cx="3289471" cy="3214710"/>
          </a:xfrm>
          <a:prstGeom prst="rect">
            <a:avLst/>
          </a:prstGeom>
          <a:ln>
            <a:noFill/>
          </a:ln>
          <a:effectLst>
            <a:softEdge rad="112500"/>
          </a:effectLst>
        </p:spPr>
      </p:pic>
      <p:pic>
        <p:nvPicPr>
          <p:cNvPr id="7172" name="Picture 4" descr="C:\Users\Галым\Desktop\2 иностр яз\250px-Ardre_Odin_Sleipnir.jpg"/>
          <p:cNvPicPr>
            <a:picLocks noChangeAspect="1" noChangeArrowheads="1"/>
          </p:cNvPicPr>
          <p:nvPr/>
        </p:nvPicPr>
        <p:blipFill>
          <a:blip r:embed="rId6" cstate="print"/>
          <a:srcRect l="20250" r="21249"/>
          <a:stretch>
            <a:fillRect/>
          </a:stretch>
        </p:blipFill>
        <p:spPr bwMode="auto">
          <a:xfrm>
            <a:off x="6143636" y="2928934"/>
            <a:ext cx="2702038" cy="321471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571472" y="642918"/>
            <a:ext cx="6929486" cy="2428892"/>
          </a:xfrm>
          <a:prstGeom prst="rect">
            <a:avLst/>
          </a:prstGeom>
          <a:ln w="6350" cap="rnd">
            <a:noFill/>
          </a:ln>
        </p:spPr>
        <p:txBody>
          <a:bodyPr vert="horz" rtlCol="0" anchor="b" anchorCtr="0">
            <a:normAutofit fontScale="30000" lnSpcReduction="20000"/>
          </a:bodyPr>
          <a:lstStyle/>
          <a:p>
            <a:pPr>
              <a:lnSpc>
                <a:spcPct val="90000"/>
              </a:lnSpc>
            </a:pPr>
            <a:r>
              <a:rPr lang="kk-KZ" sz="6000" b="1" dirty="0" smtClean="0"/>
              <a:t>Дивергенция </a:t>
            </a:r>
            <a:r>
              <a:rPr lang="kk-KZ" sz="6000" dirty="0" smtClean="0"/>
              <a:t>(лат. divergo – ойысамын, аулақтаймын)</a:t>
            </a:r>
            <a:r>
              <a:rPr lang="kk-KZ" sz="6000" b="1" dirty="0" smtClean="0"/>
              <a:t> </a:t>
            </a:r>
            <a:r>
              <a:rPr lang="kk-KZ" sz="6000" dirty="0" smtClean="0"/>
              <a:t>немесе глоттогониялық</a:t>
            </a:r>
            <a:r>
              <a:rPr lang="kk-KZ" sz="6000" b="1" dirty="0" smtClean="0"/>
              <a:t> </a:t>
            </a:r>
            <a:r>
              <a:rPr lang="kk-KZ" sz="6000" dirty="0" smtClean="0"/>
              <a:t>дивергенция, туыс тілдердің немесе бір тіл диалектілердің ерекше тарихи әлеуметтік жағдайлардың қоныс аудару, өзге тілдермен қатынасқа түсу, саяси немесе географиялық даралану салдарынан бөлініп кетуі.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t/>
            </a:r>
            <a:b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br>
            <a:endParaRPr kumimoji="0" lang="ru-RU" sz="4200" b="1" i="0" u="none" strike="noStrike" kern="1200" spc="50" normalizeH="0" baseline="0" noProof="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endParaRPr>
          </a:p>
        </p:txBody>
      </p:sp>
      <p:pic>
        <p:nvPicPr>
          <p:cNvPr id="5" name="Picture 4" descr="C:\Users\Галым\Desktop\2 иностр яз\100px-Mjollnir_icon.png">
            <a:hlinkClick r:id="rId2" action="ppaction://hlinksldjump"/>
          </p:cNvPr>
          <p:cNvPicPr>
            <a:picLocks noChangeAspect="1" noChangeArrowheads="1"/>
          </p:cNvPicPr>
          <p:nvPr/>
        </p:nvPicPr>
        <p:blipFill>
          <a:blip r:embed="rId3" cstate="print"/>
          <a:srcRect/>
          <a:stretch>
            <a:fillRect/>
          </a:stretch>
        </p:blipFill>
        <p:spPr bwMode="auto">
          <a:xfrm>
            <a:off x="7643834" y="500042"/>
            <a:ext cx="1270000" cy="2071702"/>
          </a:xfrm>
          <a:prstGeom prst="rect">
            <a:avLst/>
          </a:prstGeom>
          <a:noFill/>
        </p:spPr>
      </p:pic>
      <p:pic>
        <p:nvPicPr>
          <p:cNvPr id="9218" name="Picture 2" descr="C:\Users\Галым\Desktop\2 иностр яз\mlw_0001_0001_0_img0033.jpg"/>
          <p:cNvPicPr>
            <a:picLocks noChangeAspect="1" noChangeArrowheads="1"/>
          </p:cNvPicPr>
          <p:nvPr/>
        </p:nvPicPr>
        <p:blipFill>
          <a:blip r:embed="rId4" cstate="print"/>
          <a:srcRect/>
          <a:stretch>
            <a:fillRect/>
          </a:stretch>
        </p:blipFill>
        <p:spPr bwMode="auto">
          <a:xfrm>
            <a:off x="3000364" y="2571744"/>
            <a:ext cx="3111971" cy="398501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85720" y="500042"/>
            <a:ext cx="7500990" cy="2214578"/>
          </a:xfrm>
          <a:prstGeom prst="rect">
            <a:avLst/>
          </a:prstGeom>
          <a:ln w="6350" cap="rnd">
            <a:noFill/>
          </a:ln>
        </p:spPr>
        <p:txBody>
          <a:bodyPr vert="horz" rtlCol="0" anchor="b" anchorCtr="0">
            <a:normAutofit fontScale="45000" lnSpcReduction="20000"/>
          </a:bodyPr>
          <a:lstStyle/>
          <a:p>
            <a:pPr algn="ctr">
              <a:spcBef>
                <a:spcPct val="0"/>
              </a:spcBef>
              <a:defRPr/>
            </a:pPr>
            <a:r>
              <a:rPr lang="kk-KZ" sz="4400" b="1" dirty="0" smtClean="0"/>
              <a:t>Дивергенция </a:t>
            </a:r>
            <a:r>
              <a:rPr lang="kk-KZ" sz="4400" dirty="0" smtClean="0"/>
              <a:t>(лат. divergo – ойысамын, аулақтаймын)</a:t>
            </a:r>
            <a:r>
              <a:rPr lang="kk-KZ" sz="4400" b="1" dirty="0" smtClean="0"/>
              <a:t> </a:t>
            </a:r>
            <a:r>
              <a:rPr lang="kk-KZ" sz="4400" dirty="0" smtClean="0"/>
              <a:t>немесе глоттогониялық</a:t>
            </a:r>
            <a:r>
              <a:rPr lang="kk-KZ" sz="4400" b="1" dirty="0" smtClean="0"/>
              <a:t> </a:t>
            </a:r>
            <a:r>
              <a:rPr lang="kk-KZ" sz="4400" dirty="0" smtClean="0"/>
              <a:t>дивергенция, туыс тілдердің немесе бір тіл диалектілердің ерекше тарихи әлеуметтік жағдайлардың қоныс аудару, өзге тілдермен қатынасқа түсу, саяси немесе географиялық даралану салдарынан бөлініп кетуі. </a:t>
            </a:r>
          </a:p>
          <a:p>
            <a:pPr lvl="0" algn="ctr">
              <a:spcBef>
                <a:spcPct val="0"/>
              </a:spcBef>
              <a:defRPr/>
            </a:pPr>
            <a: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t/>
            </a:r>
            <a:b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br>
            <a:endParaRPr kumimoji="0" lang="ru-RU" sz="4200" b="1" i="0" u="none" strike="noStrike" kern="1200" spc="50" normalizeH="0" baseline="0" noProof="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endParaRPr>
          </a:p>
        </p:txBody>
      </p:sp>
      <p:pic>
        <p:nvPicPr>
          <p:cNvPr id="5" name="Picture 4" descr="C:\Users\Галым\Desktop\2 иностр яз\100px-Mjollnir_icon.png">
            <a:hlinkClick r:id="rId2" action="ppaction://hlinksldjump"/>
          </p:cNvPr>
          <p:cNvPicPr>
            <a:picLocks noChangeAspect="1" noChangeArrowheads="1"/>
          </p:cNvPicPr>
          <p:nvPr/>
        </p:nvPicPr>
        <p:blipFill>
          <a:blip r:embed="rId3" cstate="print"/>
          <a:srcRect/>
          <a:stretch>
            <a:fillRect/>
          </a:stretch>
        </p:blipFill>
        <p:spPr bwMode="auto">
          <a:xfrm>
            <a:off x="7643834" y="500042"/>
            <a:ext cx="1270000" cy="2071702"/>
          </a:xfrm>
          <a:prstGeom prst="rect">
            <a:avLst/>
          </a:prstGeom>
          <a:noFill/>
        </p:spPr>
      </p:pic>
      <p:pic>
        <p:nvPicPr>
          <p:cNvPr id="1026" name="Picture 2" descr="C:\Users\Галым\Desktop\2 иностр яз\10_mythos_05.jpg"/>
          <p:cNvPicPr>
            <a:picLocks noChangeAspect="1" noChangeArrowheads="1"/>
          </p:cNvPicPr>
          <p:nvPr/>
        </p:nvPicPr>
        <p:blipFill>
          <a:blip r:embed="rId4" cstate="print"/>
          <a:srcRect/>
          <a:stretch>
            <a:fillRect/>
          </a:stretch>
        </p:blipFill>
        <p:spPr bwMode="auto">
          <a:xfrm>
            <a:off x="2000231" y="2406294"/>
            <a:ext cx="5211273" cy="402310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183880" cy="1051560"/>
          </a:xfrm>
        </p:spPr>
        <p:txBody>
          <a:bodyPr/>
          <a:lstStyle/>
          <a:p>
            <a:r>
              <a:rPr lang="kk-KZ" dirty="0" smtClean="0"/>
              <a:t>Лингвистикалық типология </a:t>
            </a:r>
            <a:endParaRPr lang="ru-RU" dirty="0"/>
          </a:p>
        </p:txBody>
      </p:sp>
      <p:sp>
        <p:nvSpPr>
          <p:cNvPr id="3" name="Содержимое 2"/>
          <p:cNvSpPr>
            <a:spLocks noGrp="1"/>
          </p:cNvSpPr>
          <p:nvPr>
            <p:ph idx="1"/>
          </p:nvPr>
        </p:nvSpPr>
        <p:spPr>
          <a:xfrm>
            <a:off x="395536" y="1844824"/>
            <a:ext cx="8183880" cy="4187952"/>
          </a:xfrm>
        </p:spPr>
        <p:txBody>
          <a:bodyPr>
            <a:normAutofit/>
          </a:bodyPr>
          <a:lstStyle/>
          <a:p>
            <a:pPr>
              <a:buNone/>
            </a:pPr>
            <a:r>
              <a:rPr lang="kk-KZ" dirty="0" smtClean="0"/>
              <a:t>– бір қатар тілдерде байқалатын негізгі, елеулі сипаттарды, нышандарды топтастырумен және заңдылықтар шығарумен айналысатын тіл білімінің бөлімі; </a:t>
            </a:r>
            <a:r>
              <a:rPr lang="kk-KZ" b="1" dirty="0" smtClean="0"/>
              <a:t>тілдердің типтері туралы және тілдік құрылымның типтері туралы ілім.</a:t>
            </a:r>
            <a:r>
              <a:rPr lang="kk-KZ" dirty="0" smtClean="0"/>
              <a:t> </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764704"/>
            <a:ext cx="4680520" cy="4547992"/>
          </a:xfrm>
        </p:spPr>
        <p:txBody>
          <a:bodyPr>
            <a:normAutofit fontScale="85000" lnSpcReduction="20000"/>
          </a:bodyPr>
          <a:lstStyle/>
          <a:p>
            <a:pPr>
              <a:buNone/>
            </a:pPr>
            <a:r>
              <a:rPr lang="kk-KZ" b="1" dirty="0" smtClean="0"/>
              <a:t>Дж. Эллис </a:t>
            </a:r>
            <a:r>
              <a:rPr lang="kk-KZ" dirty="0" smtClean="0"/>
              <a:t>салыстырмалы тіл білімі аясына аударма теориясын, диалектологияны, алмасуды және лингвистикалық типологиямен тығыз байланыста болып, зерттеу объектісі мен басқа арнайы ғылыми салаға енетіндерді қосып, типологияның қолдану аясын тым кеңейтіп жіберген. </a:t>
            </a:r>
            <a:endParaRPr lang="ru-RU" dirty="0" smtClean="0"/>
          </a:p>
          <a:p>
            <a:pPr>
              <a:buNone/>
            </a:pPr>
            <a:endParaRPr lang="ru-RU" dirty="0"/>
          </a:p>
        </p:txBody>
      </p:sp>
      <p:pic>
        <p:nvPicPr>
          <p:cNvPr id="1027" name="Picture 3" descr="https://upload.wikimedia.org/wikipedia/commons/9/98/Alexander_ellis.jpg"/>
          <p:cNvPicPr>
            <a:picLocks noChangeAspect="1" noChangeArrowheads="1"/>
          </p:cNvPicPr>
          <p:nvPr/>
        </p:nvPicPr>
        <p:blipFill>
          <a:blip r:embed="rId2" cstate="print"/>
          <a:srcRect/>
          <a:stretch>
            <a:fillRect/>
          </a:stretch>
        </p:blipFill>
        <p:spPr bwMode="auto">
          <a:xfrm>
            <a:off x="5076056" y="908720"/>
            <a:ext cx="3384376" cy="432048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5509240" cy="5202904"/>
          </a:xfrm>
        </p:spPr>
        <p:txBody>
          <a:bodyPr>
            <a:normAutofit fontScale="77500" lnSpcReduction="20000"/>
          </a:bodyPr>
          <a:lstStyle/>
          <a:p>
            <a:pPr>
              <a:buNone/>
            </a:pPr>
            <a:r>
              <a:rPr lang="kk-KZ" dirty="0" smtClean="0"/>
              <a:t>Типологиялық зерттеулер барлық тілдерде көрінетін ортақтықты бөлуді ұсынады. Барлық тілдер үшін сойлем құрамында сөздердің арасындағы қатынас ғана емес, тілде берілетін зат пен іс- қимыл, субъект, предикат, объект, модальдық нышандарымен анықтауыштық сияқты ұғымдар да ортақ. Барлық тілдер үшін осы ортақтық типолигиялық салғастырудың негізінде жатыр, себебі нақты тілдік материалда  оны анықтаудың грамматикалық тұлғасы бірыңғай жобаны бермейді (</a:t>
            </a:r>
            <a:r>
              <a:rPr lang="kk-KZ" b="1" dirty="0" smtClean="0"/>
              <a:t>Иван Иванович Мещанинов</a:t>
            </a:r>
            <a:r>
              <a:rPr lang="kk-KZ" dirty="0" smtClean="0"/>
              <a:t>).</a:t>
            </a:r>
            <a:endParaRPr lang="ru-RU" dirty="0" smtClean="0"/>
          </a:p>
          <a:p>
            <a:pPr>
              <a:buNone/>
            </a:pPr>
            <a:endParaRPr lang="ru-RU" dirty="0"/>
          </a:p>
        </p:txBody>
      </p:sp>
      <p:pic>
        <p:nvPicPr>
          <p:cNvPr id="30722" name="Picture 2" descr="Meschaninov2.jpg"/>
          <p:cNvPicPr>
            <a:picLocks noChangeAspect="1" noChangeArrowheads="1"/>
          </p:cNvPicPr>
          <p:nvPr/>
        </p:nvPicPr>
        <p:blipFill>
          <a:blip r:embed="rId2" cstate="print"/>
          <a:srcRect/>
          <a:stretch>
            <a:fillRect/>
          </a:stretch>
        </p:blipFill>
        <p:spPr bwMode="auto">
          <a:xfrm>
            <a:off x="6012160" y="548680"/>
            <a:ext cx="2381250" cy="496855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5365224" cy="4986880"/>
          </a:xfrm>
        </p:spPr>
        <p:txBody>
          <a:bodyPr>
            <a:normAutofit lnSpcReduction="10000"/>
          </a:bodyPr>
          <a:lstStyle/>
          <a:p>
            <a:pPr>
              <a:buNone/>
            </a:pPr>
            <a:r>
              <a:rPr lang="kk-KZ" dirty="0" smtClean="0"/>
              <a:t>Қарастырылып отырған мәнінде тілдердің ортақ мәндерін бөлу «типология» ұғымының компоненті ретінде еніп, құрылымдық нышандарының негізінде түрлі тілдердің құбылыстарын жүйелеу мен түгендеуді ұсынады (</a:t>
            </a:r>
            <a:r>
              <a:rPr lang="kk-KZ" b="1" dirty="0" smtClean="0"/>
              <a:t>Борис Андреевич Успенский</a:t>
            </a:r>
            <a:r>
              <a:rPr lang="kk-KZ" dirty="0" smtClean="0"/>
              <a:t>).</a:t>
            </a:r>
            <a:endParaRPr lang="ru-RU" dirty="0"/>
          </a:p>
        </p:txBody>
      </p:sp>
      <p:pic>
        <p:nvPicPr>
          <p:cNvPr id="31746" name="Picture 2" descr="https://encrypted-tbn2.gstatic.com/images?q=tbn:ANd9GcTVf_d0zN53xx_IGiHJGMmXKEMKfIuoye4WZg83HgyiopDNlcC2ye4Z66E"/>
          <p:cNvPicPr>
            <a:picLocks noChangeAspect="1" noChangeArrowheads="1"/>
          </p:cNvPicPr>
          <p:nvPr/>
        </p:nvPicPr>
        <p:blipFill>
          <a:blip r:embed="rId2" cstate="print"/>
          <a:srcRect/>
          <a:stretch>
            <a:fillRect/>
          </a:stretch>
        </p:blipFill>
        <p:spPr bwMode="auto">
          <a:xfrm>
            <a:off x="5796136" y="692696"/>
            <a:ext cx="2808312" cy="489654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5437232" cy="4187952"/>
          </a:xfrm>
        </p:spPr>
        <p:txBody>
          <a:bodyPr>
            <a:normAutofit fontScale="85000" lnSpcReduction="10000"/>
          </a:bodyPr>
          <a:lstStyle/>
          <a:p>
            <a:pPr>
              <a:buNone/>
            </a:pPr>
            <a:r>
              <a:rPr lang="kk-KZ" dirty="0" smtClean="0"/>
              <a:t>Типология бұл мәнінде жекелеген тілдер кластарының бірқатар қасиеттерінің жиынтығының негізінде құрылуын, бұл кластардың ірілеу кластарға топтастырылуын, ең соңында, тіл типтерінің барынша ірілеу жіктелу бірліктерін белгілеуді қамтиды (</a:t>
            </a:r>
            <a:r>
              <a:rPr lang="kk-KZ" b="1" dirty="0" smtClean="0"/>
              <a:t>Тимофей Петрович Ломтев</a:t>
            </a:r>
            <a:r>
              <a:rPr lang="kk-KZ" dirty="0" smtClean="0"/>
              <a:t>).</a:t>
            </a:r>
            <a:endParaRPr lang="ru-RU" dirty="0" smtClean="0"/>
          </a:p>
          <a:p>
            <a:pPr>
              <a:buNone/>
            </a:pPr>
            <a:endParaRPr lang="ru-RU" dirty="0"/>
          </a:p>
        </p:txBody>
      </p:sp>
      <p:pic>
        <p:nvPicPr>
          <p:cNvPr id="32771" name="Picture 3" descr="https://encrypted-tbn2.gstatic.com/images?q=tbn:ANd9GcQ3_-3IXs20iWkU0VtIPXBxyYT8hvI1S3Xd0k1sW5PNymiVbYjS7IqfzA"/>
          <p:cNvPicPr>
            <a:picLocks noChangeAspect="1" noChangeArrowheads="1"/>
          </p:cNvPicPr>
          <p:nvPr/>
        </p:nvPicPr>
        <p:blipFill>
          <a:blip r:embed="rId2" cstate="print"/>
          <a:srcRect/>
          <a:stretch>
            <a:fillRect/>
          </a:stretch>
        </p:blipFill>
        <p:spPr bwMode="auto">
          <a:xfrm>
            <a:off x="5652120" y="476672"/>
            <a:ext cx="3096344" cy="453650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a:grpSpLocks/>
          </p:cNvGrpSpPr>
          <p:nvPr/>
        </p:nvGrpSpPr>
        <p:grpSpPr bwMode="auto">
          <a:xfrm>
            <a:off x="467999" y="1052289"/>
            <a:ext cx="7893383" cy="4081461"/>
            <a:chOff x="749" y="1182"/>
            <a:chExt cx="4373" cy="2571"/>
          </a:xfrm>
        </p:grpSpPr>
        <p:sp>
          <p:nvSpPr>
            <p:cNvPr id="84995" name="AutoShape 3"/>
            <p:cNvSpPr>
              <a:spLocks noChangeArrowheads="1"/>
            </p:cNvSpPr>
            <p:nvPr/>
          </p:nvSpPr>
          <p:spPr bwMode="gray">
            <a:xfrm rot="39573186">
              <a:off x="2907" y="1686"/>
              <a:ext cx="499" cy="182"/>
            </a:xfrm>
            <a:prstGeom prst="rightArrow">
              <a:avLst>
                <a:gd name="adj1" fmla="val 35167"/>
                <a:gd name="adj2" fmla="val 111029"/>
              </a:avLst>
            </a:prstGeom>
            <a:gradFill rotWithShape="1">
              <a:gsLst>
                <a:gs pos="0">
                  <a:schemeClr val="bg2">
                    <a:gamma/>
                    <a:shade val="89020"/>
                    <a:invGamma/>
                    <a:alpha val="0"/>
                  </a:schemeClr>
                </a:gs>
                <a:gs pos="100000">
                  <a:schemeClr val="bg2"/>
                </a:gs>
              </a:gsLst>
              <a:lin ang="0" scaled="1"/>
            </a:gradFill>
            <a:ln w="0" algn="ctr">
              <a:noFill/>
              <a:miter lim="800000"/>
              <a:headEnd/>
              <a:tailEnd/>
            </a:ln>
            <a:effectLst/>
          </p:spPr>
          <p:txBody>
            <a:bodyPr wrap="none" anchor="ctr"/>
            <a:lstStyle/>
            <a:p>
              <a:endParaRPr lang="ru-RU"/>
            </a:p>
          </p:txBody>
        </p:sp>
        <p:sp>
          <p:nvSpPr>
            <p:cNvPr id="84996" name="AutoShape 4"/>
            <p:cNvSpPr>
              <a:spLocks noChangeArrowheads="1"/>
            </p:cNvSpPr>
            <p:nvPr/>
          </p:nvSpPr>
          <p:spPr bwMode="gray">
            <a:xfrm rot="3465783">
              <a:off x="2907" y="3049"/>
              <a:ext cx="499" cy="182"/>
            </a:xfrm>
            <a:prstGeom prst="rightArrow">
              <a:avLst>
                <a:gd name="adj1" fmla="val 35167"/>
                <a:gd name="adj2" fmla="val 111029"/>
              </a:avLst>
            </a:prstGeom>
            <a:gradFill rotWithShape="1">
              <a:gsLst>
                <a:gs pos="0">
                  <a:schemeClr val="bg2">
                    <a:gamma/>
                    <a:shade val="89020"/>
                    <a:invGamma/>
                    <a:alpha val="0"/>
                  </a:schemeClr>
                </a:gs>
                <a:gs pos="100000">
                  <a:schemeClr val="bg2"/>
                </a:gs>
              </a:gsLst>
              <a:lin ang="0" scaled="1"/>
            </a:gradFill>
            <a:ln w="0" algn="ctr">
              <a:noFill/>
              <a:miter lim="800000"/>
              <a:headEnd/>
              <a:tailEnd/>
            </a:ln>
            <a:effectLst/>
          </p:spPr>
          <p:txBody>
            <a:bodyPr wrap="none" anchor="ctr"/>
            <a:lstStyle/>
            <a:p>
              <a:endParaRPr lang="ru-RU"/>
            </a:p>
          </p:txBody>
        </p:sp>
        <p:sp>
          <p:nvSpPr>
            <p:cNvPr id="84997" name="AutoShape 5"/>
            <p:cNvSpPr>
              <a:spLocks noChangeArrowheads="1"/>
            </p:cNvSpPr>
            <p:nvPr/>
          </p:nvSpPr>
          <p:spPr bwMode="gray">
            <a:xfrm rot="35969022">
              <a:off x="2139" y="1734"/>
              <a:ext cx="499" cy="182"/>
            </a:xfrm>
            <a:prstGeom prst="rightArrow">
              <a:avLst>
                <a:gd name="adj1" fmla="val 35167"/>
                <a:gd name="adj2" fmla="val 111029"/>
              </a:avLst>
            </a:prstGeom>
            <a:gradFill rotWithShape="1">
              <a:gsLst>
                <a:gs pos="0">
                  <a:schemeClr val="bg2">
                    <a:gamma/>
                    <a:shade val="89020"/>
                    <a:invGamma/>
                    <a:alpha val="0"/>
                  </a:schemeClr>
                </a:gs>
                <a:gs pos="100000">
                  <a:schemeClr val="bg2"/>
                </a:gs>
              </a:gsLst>
              <a:lin ang="0" scaled="1"/>
            </a:gradFill>
            <a:ln w="0" algn="ctr">
              <a:noFill/>
              <a:miter lim="800000"/>
              <a:headEnd/>
              <a:tailEnd/>
            </a:ln>
            <a:effectLst/>
          </p:spPr>
          <p:txBody>
            <a:bodyPr wrap="none" anchor="ctr"/>
            <a:lstStyle/>
            <a:p>
              <a:endParaRPr lang="ru-RU"/>
            </a:p>
          </p:txBody>
        </p:sp>
        <p:sp>
          <p:nvSpPr>
            <p:cNvPr id="84998" name="AutoShape 6"/>
            <p:cNvSpPr>
              <a:spLocks noChangeArrowheads="1"/>
            </p:cNvSpPr>
            <p:nvPr/>
          </p:nvSpPr>
          <p:spPr bwMode="gray">
            <a:xfrm rot="7535209">
              <a:off x="2115" y="3028"/>
              <a:ext cx="499" cy="182"/>
            </a:xfrm>
            <a:prstGeom prst="rightArrow">
              <a:avLst>
                <a:gd name="adj1" fmla="val 35167"/>
                <a:gd name="adj2" fmla="val 111029"/>
              </a:avLst>
            </a:prstGeom>
            <a:gradFill rotWithShape="1">
              <a:gsLst>
                <a:gs pos="0">
                  <a:schemeClr val="bg2">
                    <a:gamma/>
                    <a:shade val="89020"/>
                    <a:invGamma/>
                    <a:alpha val="0"/>
                  </a:schemeClr>
                </a:gs>
                <a:gs pos="100000">
                  <a:schemeClr val="bg2"/>
                </a:gs>
              </a:gsLst>
              <a:lin ang="0" scaled="1"/>
            </a:gradFill>
            <a:ln w="0" algn="ctr">
              <a:noFill/>
              <a:miter lim="800000"/>
              <a:headEnd/>
              <a:tailEnd/>
            </a:ln>
            <a:effectLst/>
          </p:spPr>
          <p:txBody>
            <a:bodyPr wrap="none" anchor="ctr"/>
            <a:lstStyle/>
            <a:p>
              <a:endParaRPr lang="ru-RU"/>
            </a:p>
          </p:txBody>
        </p:sp>
        <p:sp>
          <p:nvSpPr>
            <p:cNvPr id="84999" name="AutoShape 7"/>
            <p:cNvSpPr>
              <a:spLocks noChangeArrowheads="1"/>
            </p:cNvSpPr>
            <p:nvPr/>
          </p:nvSpPr>
          <p:spPr bwMode="gray">
            <a:xfrm>
              <a:off x="3272" y="2396"/>
              <a:ext cx="499" cy="182"/>
            </a:xfrm>
            <a:prstGeom prst="rightArrow">
              <a:avLst>
                <a:gd name="adj1" fmla="val 35167"/>
                <a:gd name="adj2" fmla="val 111029"/>
              </a:avLst>
            </a:prstGeom>
            <a:gradFill rotWithShape="1">
              <a:gsLst>
                <a:gs pos="0">
                  <a:schemeClr val="bg2">
                    <a:gamma/>
                    <a:shade val="89020"/>
                    <a:invGamma/>
                    <a:alpha val="0"/>
                  </a:schemeClr>
                </a:gs>
                <a:gs pos="100000">
                  <a:schemeClr val="bg2"/>
                </a:gs>
              </a:gsLst>
              <a:lin ang="0" scaled="1"/>
            </a:gradFill>
            <a:ln w="0" algn="ctr">
              <a:noFill/>
              <a:miter lim="800000"/>
              <a:headEnd/>
              <a:tailEnd/>
            </a:ln>
            <a:effectLst/>
          </p:spPr>
          <p:txBody>
            <a:bodyPr wrap="none" anchor="ctr"/>
            <a:lstStyle/>
            <a:p>
              <a:endParaRPr lang="ru-RU"/>
            </a:p>
          </p:txBody>
        </p:sp>
        <p:sp>
          <p:nvSpPr>
            <p:cNvPr id="85000" name="AutoShape 8"/>
            <p:cNvSpPr>
              <a:spLocks noChangeArrowheads="1"/>
            </p:cNvSpPr>
            <p:nvPr/>
          </p:nvSpPr>
          <p:spPr bwMode="gray">
            <a:xfrm rot="-10800000">
              <a:off x="1754" y="2392"/>
              <a:ext cx="544" cy="182"/>
            </a:xfrm>
            <a:prstGeom prst="rightArrow">
              <a:avLst>
                <a:gd name="adj1" fmla="val 35167"/>
                <a:gd name="adj2" fmla="val 121041"/>
              </a:avLst>
            </a:prstGeom>
            <a:gradFill rotWithShape="1">
              <a:gsLst>
                <a:gs pos="0">
                  <a:schemeClr val="bg2">
                    <a:gamma/>
                    <a:shade val="89020"/>
                    <a:invGamma/>
                    <a:alpha val="0"/>
                  </a:schemeClr>
                </a:gs>
                <a:gs pos="100000">
                  <a:schemeClr val="bg2"/>
                </a:gs>
              </a:gsLst>
              <a:lin ang="0" scaled="1"/>
            </a:gradFill>
            <a:ln w="0" algn="ctr">
              <a:noFill/>
              <a:miter lim="800000"/>
              <a:headEnd/>
              <a:tailEnd/>
            </a:ln>
            <a:effectLst/>
          </p:spPr>
          <p:txBody>
            <a:bodyPr wrap="none" anchor="ctr"/>
            <a:lstStyle/>
            <a:p>
              <a:endParaRPr lang="ru-RU"/>
            </a:p>
          </p:txBody>
        </p:sp>
        <p:sp>
          <p:nvSpPr>
            <p:cNvPr id="85001" name="Oval 9"/>
            <p:cNvSpPr>
              <a:spLocks noChangeArrowheads="1"/>
            </p:cNvSpPr>
            <p:nvPr/>
          </p:nvSpPr>
          <p:spPr bwMode="auto">
            <a:xfrm>
              <a:off x="1578" y="1289"/>
              <a:ext cx="2358" cy="2359"/>
            </a:xfrm>
            <a:prstGeom prst="ellipse">
              <a:avLst/>
            </a:prstGeom>
            <a:noFill/>
            <a:ln w="38100" algn="ctr">
              <a:solidFill>
                <a:schemeClr val="tx2"/>
              </a:solidFill>
              <a:round/>
              <a:headEnd/>
              <a:tailEnd/>
            </a:ln>
            <a:effectLst/>
          </p:spPr>
          <p:txBody>
            <a:bodyPr anchor="ctr">
              <a:spAutoFit/>
            </a:bodyPr>
            <a:lstStyle/>
            <a:p>
              <a:endParaRPr lang="ru-RU"/>
            </a:p>
          </p:txBody>
        </p:sp>
        <p:grpSp>
          <p:nvGrpSpPr>
            <p:cNvPr id="3" name="Group 25"/>
            <p:cNvGrpSpPr>
              <a:grpSpLocks/>
            </p:cNvGrpSpPr>
            <p:nvPr/>
          </p:nvGrpSpPr>
          <p:grpSpPr bwMode="auto">
            <a:xfrm>
              <a:off x="3258" y="3370"/>
              <a:ext cx="227" cy="227"/>
              <a:chOff x="3515" y="3521"/>
              <a:chExt cx="227" cy="227"/>
            </a:xfrm>
          </p:grpSpPr>
          <p:sp>
            <p:nvSpPr>
              <p:cNvPr id="85018" name="Oval 26"/>
              <p:cNvSpPr>
                <a:spLocks noChangeArrowheads="1"/>
              </p:cNvSpPr>
              <p:nvPr/>
            </p:nvSpPr>
            <p:spPr bwMode="gray">
              <a:xfrm>
                <a:off x="3515" y="3521"/>
                <a:ext cx="227" cy="227"/>
              </a:xfrm>
              <a:prstGeom prst="ellipse">
                <a:avLst/>
              </a:prstGeom>
              <a:gradFill rotWithShape="1">
                <a:gsLst>
                  <a:gs pos="0">
                    <a:schemeClr val="accent2"/>
                  </a:gs>
                  <a:gs pos="100000">
                    <a:schemeClr val="accent2">
                      <a:gamma/>
                      <a:shade val="75686"/>
                      <a:invGamma/>
                    </a:schemeClr>
                  </a:gs>
                </a:gsLst>
                <a:path path="shape">
                  <a:fillToRect l="50000" t="50000" r="50000" b="50000"/>
                </a:path>
              </a:gradFill>
              <a:ln w="9525" algn="ctr">
                <a:noFill/>
                <a:round/>
                <a:headEnd/>
                <a:tailEnd/>
              </a:ln>
              <a:effectLst/>
            </p:spPr>
            <p:txBody>
              <a:bodyPr wrap="none" anchor="ctr"/>
              <a:lstStyle/>
              <a:p>
                <a:endParaRPr lang="ru-RU"/>
              </a:p>
            </p:txBody>
          </p:sp>
          <p:sp>
            <p:nvSpPr>
              <p:cNvPr id="85019" name="Oval 27"/>
              <p:cNvSpPr>
                <a:spLocks noChangeArrowheads="1"/>
              </p:cNvSpPr>
              <p:nvPr/>
            </p:nvSpPr>
            <p:spPr bwMode="gray">
              <a:xfrm>
                <a:off x="3525" y="3540"/>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w="9525" algn="ctr">
                <a:noFill/>
                <a:round/>
                <a:headEnd/>
                <a:tailEnd/>
              </a:ln>
              <a:effectLst/>
            </p:spPr>
            <p:txBody>
              <a:bodyPr wrap="none" anchor="ctr"/>
              <a:lstStyle/>
              <a:p>
                <a:endParaRPr lang="ru-RU"/>
              </a:p>
            </p:txBody>
          </p:sp>
        </p:grpSp>
        <p:sp>
          <p:nvSpPr>
            <p:cNvPr id="85020" name="Oval 28"/>
            <p:cNvSpPr>
              <a:spLocks noChangeArrowheads="1"/>
            </p:cNvSpPr>
            <p:nvPr/>
          </p:nvSpPr>
          <p:spPr bwMode="gray">
            <a:xfrm>
              <a:off x="2181" y="1882"/>
              <a:ext cx="1225" cy="122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ru-RU"/>
            </a:p>
          </p:txBody>
        </p:sp>
        <p:sp>
          <p:nvSpPr>
            <p:cNvPr id="85021" name="Oval 29"/>
            <p:cNvSpPr>
              <a:spLocks noChangeArrowheads="1"/>
            </p:cNvSpPr>
            <p:nvPr/>
          </p:nvSpPr>
          <p:spPr bwMode="gray">
            <a:xfrm>
              <a:off x="2177" y="1872"/>
              <a:ext cx="1225" cy="1225"/>
            </a:xfrm>
            <a:prstGeom prst="ellipse">
              <a:avLst/>
            </a:prstGeom>
            <a:gradFill rotWithShape="1">
              <a:gsLst>
                <a:gs pos="0">
                  <a:schemeClr val="hlink">
                    <a:alpha val="32001"/>
                  </a:schemeClr>
                </a:gs>
                <a:gs pos="100000">
                  <a:schemeClr val="hlink">
                    <a:gamma/>
                    <a:shade val="46275"/>
                    <a:invGamma/>
                  </a:schemeClr>
                </a:gs>
              </a:gsLst>
              <a:lin ang="2700000" scaled="1"/>
            </a:gradFill>
            <a:ln w="38100" algn="ctr">
              <a:noFill/>
              <a:round/>
              <a:headEnd/>
              <a:tailEnd/>
            </a:ln>
            <a:effectLst/>
          </p:spPr>
          <p:txBody>
            <a:bodyPr wrap="none" anchor="ctr">
              <a:spAutoFit/>
            </a:bodyPr>
            <a:lstStyle/>
            <a:p>
              <a:endParaRPr lang="ru-RU"/>
            </a:p>
          </p:txBody>
        </p:sp>
        <p:sp>
          <p:nvSpPr>
            <p:cNvPr id="85022" name="Oval 30"/>
            <p:cNvSpPr>
              <a:spLocks noChangeArrowheads="1"/>
            </p:cNvSpPr>
            <p:nvPr/>
          </p:nvSpPr>
          <p:spPr bwMode="gray">
            <a:xfrm>
              <a:off x="2261" y="1962"/>
              <a:ext cx="1065" cy="1065"/>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ru-RU"/>
            </a:p>
          </p:txBody>
        </p:sp>
        <p:sp>
          <p:nvSpPr>
            <p:cNvPr id="85023" name="Oval 31"/>
            <p:cNvSpPr>
              <a:spLocks noChangeArrowheads="1"/>
            </p:cNvSpPr>
            <p:nvPr/>
          </p:nvSpPr>
          <p:spPr bwMode="gray">
            <a:xfrm>
              <a:off x="2250" y="1945"/>
              <a:ext cx="1065" cy="1065"/>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anchor="ctr">
              <a:spAutoFit/>
            </a:bodyPr>
            <a:lstStyle/>
            <a:p>
              <a:endParaRPr lang="ru-RU"/>
            </a:p>
          </p:txBody>
        </p:sp>
        <p:sp>
          <p:nvSpPr>
            <p:cNvPr id="85024" name="Oval 32"/>
            <p:cNvSpPr>
              <a:spLocks noChangeArrowheads="1"/>
            </p:cNvSpPr>
            <p:nvPr/>
          </p:nvSpPr>
          <p:spPr bwMode="gray">
            <a:xfrm>
              <a:off x="2314" y="2015"/>
              <a:ext cx="959" cy="959"/>
            </a:xfrm>
            <a:prstGeom prst="ellipse">
              <a:avLst/>
            </a:prstGeom>
            <a:solidFill>
              <a:srgbClr val="333333"/>
            </a:solidFill>
            <a:ln w="38100" algn="ctr">
              <a:noFill/>
              <a:round/>
              <a:headEnd/>
              <a:tailEnd/>
            </a:ln>
            <a:effectLst/>
          </p:spPr>
          <p:txBody>
            <a:bodyPr anchor="ctr">
              <a:spAutoFit/>
            </a:bodyPr>
            <a:lstStyle/>
            <a:p>
              <a:endParaRPr lang="ru-RU"/>
            </a:p>
          </p:txBody>
        </p:sp>
        <p:sp>
          <p:nvSpPr>
            <p:cNvPr id="85025" name="Oval 33"/>
            <p:cNvSpPr>
              <a:spLocks noChangeArrowheads="1"/>
            </p:cNvSpPr>
            <p:nvPr/>
          </p:nvSpPr>
          <p:spPr bwMode="gray">
            <a:xfrm>
              <a:off x="2328" y="2027"/>
              <a:ext cx="927" cy="928"/>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ru-RU"/>
            </a:p>
          </p:txBody>
        </p:sp>
        <p:sp>
          <p:nvSpPr>
            <p:cNvPr id="85026" name="Oval 34"/>
            <p:cNvSpPr>
              <a:spLocks noChangeArrowheads="1"/>
            </p:cNvSpPr>
            <p:nvPr/>
          </p:nvSpPr>
          <p:spPr bwMode="gray">
            <a:xfrm>
              <a:off x="2339" y="2033"/>
              <a:ext cx="906" cy="904"/>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ru-RU"/>
            </a:p>
          </p:txBody>
        </p:sp>
        <p:sp>
          <p:nvSpPr>
            <p:cNvPr id="85027" name="Oval 35"/>
            <p:cNvSpPr>
              <a:spLocks noChangeArrowheads="1"/>
            </p:cNvSpPr>
            <p:nvPr/>
          </p:nvSpPr>
          <p:spPr bwMode="gray">
            <a:xfrm>
              <a:off x="2349" y="2042"/>
              <a:ext cx="861" cy="845"/>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ru-RU"/>
            </a:p>
          </p:txBody>
        </p:sp>
        <p:sp>
          <p:nvSpPr>
            <p:cNvPr id="85028" name="Oval 36"/>
            <p:cNvSpPr>
              <a:spLocks noChangeArrowheads="1"/>
            </p:cNvSpPr>
            <p:nvPr/>
          </p:nvSpPr>
          <p:spPr bwMode="gray">
            <a:xfrm>
              <a:off x="2400" y="2065"/>
              <a:ext cx="765" cy="687"/>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ru-RU"/>
            </a:p>
          </p:txBody>
        </p:sp>
        <p:sp>
          <p:nvSpPr>
            <p:cNvPr id="85029" name="Text Box 37"/>
            <p:cNvSpPr txBox="1">
              <a:spLocks noChangeArrowheads="1"/>
            </p:cNvSpPr>
            <p:nvPr/>
          </p:nvSpPr>
          <p:spPr bwMode="gray">
            <a:xfrm>
              <a:off x="2198" y="2323"/>
              <a:ext cx="1184" cy="330"/>
            </a:xfrm>
            <a:prstGeom prst="rect">
              <a:avLst/>
            </a:prstGeom>
            <a:noFill/>
            <a:ln w="9525" algn="ctr">
              <a:noFill/>
              <a:miter lim="800000"/>
              <a:headEnd/>
              <a:tailEnd/>
            </a:ln>
            <a:effectLst/>
          </p:spPr>
          <p:txBody>
            <a:bodyPr wrap="none">
              <a:spAutoFit/>
            </a:bodyPr>
            <a:lstStyle/>
            <a:p>
              <a:pPr algn="ctr" eaLnBrk="0" hangingPunct="0"/>
              <a:r>
                <a:rPr lang="kk-KZ" sz="2800" dirty="0" smtClean="0">
                  <a:solidFill>
                    <a:srgbClr val="000000"/>
                  </a:solidFill>
                </a:rPr>
                <a:t>Типология</a:t>
              </a:r>
              <a:endParaRPr lang="en-US" sz="2800" b="0" dirty="0">
                <a:solidFill>
                  <a:srgbClr val="000000"/>
                </a:solidFill>
              </a:endParaRPr>
            </a:p>
          </p:txBody>
        </p:sp>
        <p:sp>
          <p:nvSpPr>
            <p:cNvPr id="85030" name="Text Box 38"/>
            <p:cNvSpPr txBox="1">
              <a:spLocks noChangeArrowheads="1"/>
            </p:cNvSpPr>
            <p:nvPr/>
          </p:nvSpPr>
          <p:spPr bwMode="auto">
            <a:xfrm>
              <a:off x="3498" y="1273"/>
              <a:ext cx="1624" cy="213"/>
            </a:xfrm>
            <a:prstGeom prst="rect">
              <a:avLst/>
            </a:prstGeom>
            <a:noFill/>
            <a:ln w="9525" algn="ctr">
              <a:noFill/>
              <a:miter lim="800000"/>
              <a:headEnd/>
              <a:tailEnd/>
            </a:ln>
            <a:effectLst/>
          </p:spPr>
          <p:txBody>
            <a:bodyPr wrap="none">
              <a:spAutoFit/>
            </a:bodyPr>
            <a:lstStyle/>
            <a:p>
              <a:pPr eaLnBrk="0" hangingPunct="0"/>
              <a:r>
                <a:rPr lang="kk-KZ" sz="1600" dirty="0"/>
                <a:t>салыстырмалы типология</a:t>
              </a:r>
              <a:endParaRPr lang="en-US" sz="1600" b="0" dirty="0"/>
            </a:p>
          </p:txBody>
        </p:sp>
        <p:sp>
          <p:nvSpPr>
            <p:cNvPr id="85031" name="Text Box 39"/>
            <p:cNvSpPr txBox="1">
              <a:spLocks noChangeArrowheads="1"/>
            </p:cNvSpPr>
            <p:nvPr/>
          </p:nvSpPr>
          <p:spPr bwMode="auto">
            <a:xfrm>
              <a:off x="774" y="1500"/>
              <a:ext cx="908" cy="368"/>
            </a:xfrm>
            <a:prstGeom prst="rect">
              <a:avLst/>
            </a:prstGeom>
            <a:noFill/>
            <a:ln w="9525" algn="ctr">
              <a:noFill/>
              <a:miter lim="800000"/>
              <a:headEnd/>
              <a:tailEnd/>
            </a:ln>
            <a:effectLst/>
          </p:spPr>
          <p:txBody>
            <a:bodyPr wrap="none">
              <a:spAutoFit/>
            </a:bodyPr>
            <a:lstStyle/>
            <a:p>
              <a:pPr algn="r" eaLnBrk="0" hangingPunct="0"/>
              <a:r>
                <a:rPr lang="kk-KZ" sz="1600" dirty="0"/>
                <a:t>құрылымдық </a:t>
              </a:r>
              <a:endParaRPr lang="kk-KZ" sz="1600" dirty="0" smtClean="0"/>
            </a:p>
            <a:p>
              <a:pPr algn="r" eaLnBrk="0" hangingPunct="0"/>
              <a:r>
                <a:rPr lang="kk-KZ" sz="1600" dirty="0" smtClean="0"/>
                <a:t>типология</a:t>
              </a:r>
              <a:endParaRPr lang="en-US" sz="1600" b="0" dirty="0"/>
            </a:p>
          </p:txBody>
        </p:sp>
        <p:sp>
          <p:nvSpPr>
            <p:cNvPr id="85032" name="Text Box 40"/>
            <p:cNvSpPr txBox="1">
              <a:spLocks noChangeArrowheads="1"/>
            </p:cNvSpPr>
            <p:nvPr/>
          </p:nvSpPr>
          <p:spPr bwMode="auto">
            <a:xfrm>
              <a:off x="4074" y="2377"/>
              <a:ext cx="1044" cy="213"/>
            </a:xfrm>
            <a:prstGeom prst="rect">
              <a:avLst/>
            </a:prstGeom>
            <a:noFill/>
            <a:ln w="9525" algn="ctr">
              <a:noFill/>
              <a:miter lim="800000"/>
              <a:headEnd/>
              <a:tailEnd/>
            </a:ln>
            <a:effectLst/>
          </p:spPr>
          <p:txBody>
            <a:bodyPr wrap="none">
              <a:spAutoFit/>
            </a:bodyPr>
            <a:lstStyle/>
            <a:p>
              <a:pPr eaLnBrk="0" hangingPunct="0"/>
              <a:r>
                <a:rPr lang="kk-KZ" sz="1600" dirty="0"/>
                <a:t>характерология</a:t>
              </a:r>
              <a:endParaRPr lang="en-US" sz="1600" b="0" dirty="0"/>
            </a:p>
          </p:txBody>
        </p:sp>
        <p:sp>
          <p:nvSpPr>
            <p:cNvPr id="85033" name="Text Box 41"/>
            <p:cNvSpPr txBox="1">
              <a:spLocks noChangeArrowheads="1"/>
            </p:cNvSpPr>
            <p:nvPr/>
          </p:nvSpPr>
          <p:spPr bwMode="auto">
            <a:xfrm>
              <a:off x="3498" y="3385"/>
              <a:ext cx="1487" cy="368"/>
            </a:xfrm>
            <a:prstGeom prst="rect">
              <a:avLst/>
            </a:prstGeom>
            <a:noFill/>
            <a:ln w="9525" algn="ctr">
              <a:noFill/>
              <a:miter lim="800000"/>
              <a:headEnd/>
              <a:tailEnd/>
            </a:ln>
            <a:effectLst/>
          </p:spPr>
          <p:txBody>
            <a:bodyPr wrap="none">
              <a:spAutoFit/>
            </a:bodyPr>
            <a:lstStyle/>
            <a:p>
              <a:pPr eaLnBrk="0" hangingPunct="0"/>
              <a:r>
                <a:rPr lang="kk-KZ" sz="1600" dirty="0"/>
                <a:t>салыстармалы – </a:t>
              </a:r>
              <a:endParaRPr lang="kk-KZ" sz="1600" dirty="0" smtClean="0"/>
            </a:p>
            <a:p>
              <a:pPr eaLnBrk="0" hangingPunct="0"/>
              <a:r>
                <a:rPr lang="kk-KZ" sz="1600" dirty="0" smtClean="0"/>
                <a:t>типологиялық </a:t>
              </a:r>
              <a:r>
                <a:rPr lang="kk-KZ" sz="1600" dirty="0"/>
                <a:t>тіл білімі</a:t>
              </a:r>
              <a:endParaRPr lang="en-US" sz="1600" b="0" dirty="0"/>
            </a:p>
          </p:txBody>
        </p:sp>
        <p:sp>
          <p:nvSpPr>
            <p:cNvPr id="85034" name="Text Box 42"/>
            <p:cNvSpPr txBox="1">
              <a:spLocks noChangeArrowheads="1"/>
            </p:cNvSpPr>
            <p:nvPr/>
          </p:nvSpPr>
          <p:spPr bwMode="auto">
            <a:xfrm>
              <a:off x="749" y="2634"/>
              <a:ext cx="894" cy="368"/>
            </a:xfrm>
            <a:prstGeom prst="rect">
              <a:avLst/>
            </a:prstGeom>
            <a:noFill/>
            <a:ln w="9525" algn="ctr">
              <a:noFill/>
              <a:miter lim="800000"/>
              <a:headEnd/>
              <a:tailEnd/>
            </a:ln>
            <a:effectLst/>
          </p:spPr>
          <p:txBody>
            <a:bodyPr wrap="none">
              <a:spAutoFit/>
            </a:bodyPr>
            <a:lstStyle/>
            <a:p>
              <a:pPr algn="r" eaLnBrk="0" hangingPunct="0"/>
              <a:r>
                <a:rPr lang="kk-KZ" sz="1600" dirty="0"/>
                <a:t>контрастивті </a:t>
              </a:r>
              <a:endParaRPr lang="kk-KZ" sz="1600" dirty="0" smtClean="0"/>
            </a:p>
            <a:p>
              <a:pPr algn="r" eaLnBrk="0" hangingPunct="0"/>
              <a:r>
                <a:rPr lang="kk-KZ" sz="1600" dirty="0" smtClean="0"/>
                <a:t>лингвистика</a:t>
              </a:r>
              <a:endParaRPr lang="en-US" sz="1600" b="0" dirty="0"/>
            </a:p>
          </p:txBody>
        </p:sp>
        <p:sp>
          <p:nvSpPr>
            <p:cNvPr id="85035" name="Text Box 43"/>
            <p:cNvSpPr txBox="1">
              <a:spLocks noChangeArrowheads="1"/>
            </p:cNvSpPr>
            <p:nvPr/>
          </p:nvSpPr>
          <p:spPr bwMode="auto">
            <a:xfrm>
              <a:off x="761" y="3346"/>
              <a:ext cx="1229" cy="368"/>
            </a:xfrm>
            <a:prstGeom prst="rect">
              <a:avLst/>
            </a:prstGeom>
            <a:noFill/>
            <a:ln w="9525" algn="ctr">
              <a:noFill/>
              <a:miter lim="800000"/>
              <a:headEnd/>
              <a:tailEnd/>
            </a:ln>
            <a:effectLst/>
          </p:spPr>
          <p:txBody>
            <a:bodyPr wrap="none">
              <a:spAutoFit/>
            </a:bodyPr>
            <a:lstStyle/>
            <a:p>
              <a:pPr algn="r" eaLnBrk="0" hangingPunct="0"/>
              <a:r>
                <a:rPr lang="kk-KZ" sz="1600" dirty="0"/>
                <a:t>конфронтациялық </a:t>
              </a:r>
              <a:endParaRPr lang="kk-KZ" sz="1600" dirty="0" smtClean="0"/>
            </a:p>
            <a:p>
              <a:pPr algn="r" eaLnBrk="0" hangingPunct="0"/>
              <a:r>
                <a:rPr lang="kk-KZ" sz="1600" dirty="0" smtClean="0"/>
                <a:t>лингвистика</a:t>
              </a:r>
              <a:endParaRPr lang="en-US" sz="1600" b="0" dirty="0"/>
            </a:p>
          </p:txBody>
        </p:sp>
        <p:grpSp>
          <p:nvGrpSpPr>
            <p:cNvPr id="4" name="Group 45"/>
            <p:cNvGrpSpPr>
              <a:grpSpLocks/>
            </p:cNvGrpSpPr>
            <p:nvPr/>
          </p:nvGrpSpPr>
          <p:grpSpPr bwMode="auto">
            <a:xfrm>
              <a:off x="3822" y="2382"/>
              <a:ext cx="227" cy="227"/>
              <a:chOff x="3515" y="3521"/>
              <a:chExt cx="227" cy="227"/>
            </a:xfrm>
          </p:grpSpPr>
          <p:sp>
            <p:nvSpPr>
              <p:cNvPr id="85038" name="Oval 46"/>
              <p:cNvSpPr>
                <a:spLocks noChangeArrowheads="1"/>
              </p:cNvSpPr>
              <p:nvPr/>
            </p:nvSpPr>
            <p:spPr bwMode="gray">
              <a:xfrm>
                <a:off x="3515" y="3521"/>
                <a:ext cx="227" cy="227"/>
              </a:xfrm>
              <a:prstGeom prst="ellipse">
                <a:avLst/>
              </a:prstGeom>
              <a:gradFill rotWithShape="1">
                <a:gsLst>
                  <a:gs pos="0">
                    <a:schemeClr val="accent2"/>
                  </a:gs>
                  <a:gs pos="100000">
                    <a:schemeClr val="accent2">
                      <a:gamma/>
                      <a:shade val="75686"/>
                      <a:invGamma/>
                    </a:schemeClr>
                  </a:gs>
                </a:gsLst>
                <a:path path="shape">
                  <a:fillToRect l="50000" t="50000" r="50000" b="50000"/>
                </a:path>
              </a:gradFill>
              <a:ln w="9525" algn="ctr">
                <a:noFill/>
                <a:round/>
                <a:headEnd/>
                <a:tailEnd/>
              </a:ln>
              <a:effectLst/>
            </p:spPr>
            <p:txBody>
              <a:bodyPr wrap="none" anchor="ctr"/>
              <a:lstStyle/>
              <a:p>
                <a:endParaRPr lang="ru-RU"/>
              </a:p>
            </p:txBody>
          </p:sp>
          <p:sp>
            <p:nvSpPr>
              <p:cNvPr id="85039" name="Oval 47"/>
              <p:cNvSpPr>
                <a:spLocks noChangeArrowheads="1"/>
              </p:cNvSpPr>
              <p:nvPr/>
            </p:nvSpPr>
            <p:spPr bwMode="gray">
              <a:xfrm>
                <a:off x="3525" y="3540"/>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w="9525" algn="ctr">
                <a:noFill/>
                <a:round/>
                <a:headEnd/>
                <a:tailEnd/>
              </a:ln>
              <a:effectLst/>
            </p:spPr>
            <p:txBody>
              <a:bodyPr wrap="none" anchor="ctr"/>
              <a:lstStyle/>
              <a:p>
                <a:endParaRPr lang="ru-RU"/>
              </a:p>
            </p:txBody>
          </p:sp>
        </p:grpSp>
        <p:grpSp>
          <p:nvGrpSpPr>
            <p:cNvPr id="5" name="Group 48"/>
            <p:cNvGrpSpPr>
              <a:grpSpLocks/>
            </p:cNvGrpSpPr>
            <p:nvPr/>
          </p:nvGrpSpPr>
          <p:grpSpPr bwMode="auto">
            <a:xfrm>
              <a:off x="2624" y="1182"/>
              <a:ext cx="867" cy="413"/>
              <a:chOff x="2875" y="3335"/>
              <a:chExt cx="867" cy="413"/>
            </a:xfrm>
          </p:grpSpPr>
          <p:sp>
            <p:nvSpPr>
              <p:cNvPr id="85041" name="Oval 49"/>
              <p:cNvSpPr>
                <a:spLocks noChangeArrowheads="1"/>
              </p:cNvSpPr>
              <p:nvPr/>
            </p:nvSpPr>
            <p:spPr bwMode="gray">
              <a:xfrm>
                <a:off x="3515" y="3521"/>
                <a:ext cx="227" cy="227"/>
              </a:xfrm>
              <a:prstGeom prst="ellipse">
                <a:avLst/>
              </a:prstGeom>
              <a:gradFill rotWithShape="1">
                <a:gsLst>
                  <a:gs pos="0">
                    <a:schemeClr val="accent2"/>
                  </a:gs>
                  <a:gs pos="100000">
                    <a:schemeClr val="accent2">
                      <a:gamma/>
                      <a:shade val="75686"/>
                      <a:invGamma/>
                    </a:schemeClr>
                  </a:gs>
                </a:gsLst>
                <a:path path="shape">
                  <a:fillToRect l="50000" t="50000" r="50000" b="50000"/>
                </a:path>
              </a:gradFill>
              <a:ln w="9525" algn="ctr">
                <a:noFill/>
                <a:round/>
                <a:headEnd/>
                <a:tailEnd/>
              </a:ln>
              <a:effectLst/>
            </p:spPr>
            <p:txBody>
              <a:bodyPr wrap="none" anchor="ctr"/>
              <a:lstStyle/>
              <a:p>
                <a:endParaRPr lang="ru-RU"/>
              </a:p>
            </p:txBody>
          </p:sp>
          <p:sp>
            <p:nvSpPr>
              <p:cNvPr id="85042" name="Oval 50"/>
              <p:cNvSpPr>
                <a:spLocks noChangeArrowheads="1"/>
              </p:cNvSpPr>
              <p:nvPr/>
            </p:nvSpPr>
            <p:spPr bwMode="gray">
              <a:xfrm>
                <a:off x="2875" y="3335"/>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w="9525" algn="ctr">
                <a:noFill/>
                <a:round/>
                <a:headEnd/>
                <a:tailEnd/>
              </a:ln>
              <a:effectLst/>
            </p:spPr>
            <p:txBody>
              <a:bodyPr wrap="none" anchor="ctr"/>
              <a:lstStyle/>
              <a:p>
                <a:endParaRPr lang="ru-RU"/>
              </a:p>
            </p:txBody>
          </p:sp>
        </p:grpSp>
        <p:grpSp>
          <p:nvGrpSpPr>
            <p:cNvPr id="6" name="Group 51"/>
            <p:cNvGrpSpPr>
              <a:grpSpLocks/>
            </p:cNvGrpSpPr>
            <p:nvPr/>
          </p:nvGrpSpPr>
          <p:grpSpPr bwMode="auto">
            <a:xfrm>
              <a:off x="1746" y="1357"/>
              <a:ext cx="457" cy="506"/>
              <a:chOff x="3209" y="3540"/>
              <a:chExt cx="457" cy="506"/>
            </a:xfrm>
          </p:grpSpPr>
          <p:sp>
            <p:nvSpPr>
              <p:cNvPr id="85044" name="Oval 52"/>
              <p:cNvSpPr>
                <a:spLocks noChangeArrowheads="1"/>
              </p:cNvSpPr>
              <p:nvPr/>
            </p:nvSpPr>
            <p:spPr bwMode="gray">
              <a:xfrm>
                <a:off x="3209" y="3819"/>
                <a:ext cx="227" cy="227"/>
              </a:xfrm>
              <a:prstGeom prst="ellipse">
                <a:avLst/>
              </a:prstGeom>
              <a:gradFill rotWithShape="1">
                <a:gsLst>
                  <a:gs pos="0">
                    <a:schemeClr val="accent2"/>
                  </a:gs>
                  <a:gs pos="100000">
                    <a:schemeClr val="accent2">
                      <a:gamma/>
                      <a:shade val="75686"/>
                      <a:invGamma/>
                    </a:schemeClr>
                  </a:gs>
                </a:gsLst>
                <a:path path="shape">
                  <a:fillToRect l="50000" t="50000" r="50000" b="50000"/>
                </a:path>
              </a:gradFill>
              <a:ln w="9525" algn="ctr">
                <a:noFill/>
                <a:round/>
                <a:headEnd/>
                <a:tailEnd/>
              </a:ln>
              <a:effectLst/>
            </p:spPr>
            <p:txBody>
              <a:bodyPr wrap="none" anchor="ctr"/>
              <a:lstStyle/>
              <a:p>
                <a:endParaRPr lang="ru-RU"/>
              </a:p>
            </p:txBody>
          </p:sp>
          <p:sp>
            <p:nvSpPr>
              <p:cNvPr id="85045" name="Oval 53"/>
              <p:cNvSpPr>
                <a:spLocks noChangeArrowheads="1"/>
              </p:cNvSpPr>
              <p:nvPr/>
            </p:nvSpPr>
            <p:spPr bwMode="gray">
              <a:xfrm>
                <a:off x="3525" y="3540"/>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w="9525" algn="ctr">
                <a:noFill/>
                <a:round/>
                <a:headEnd/>
                <a:tailEnd/>
              </a:ln>
              <a:effectLst/>
            </p:spPr>
            <p:txBody>
              <a:bodyPr wrap="none" anchor="ctr"/>
              <a:lstStyle/>
              <a:p>
                <a:endParaRPr lang="ru-RU"/>
              </a:p>
            </p:txBody>
          </p:sp>
        </p:grpSp>
        <p:grpSp>
          <p:nvGrpSpPr>
            <p:cNvPr id="7" name="Group 54"/>
            <p:cNvGrpSpPr>
              <a:grpSpLocks/>
            </p:cNvGrpSpPr>
            <p:nvPr/>
          </p:nvGrpSpPr>
          <p:grpSpPr bwMode="auto">
            <a:xfrm>
              <a:off x="1458" y="2382"/>
              <a:ext cx="227" cy="227"/>
              <a:chOff x="3515" y="3521"/>
              <a:chExt cx="227" cy="227"/>
            </a:xfrm>
          </p:grpSpPr>
          <p:sp>
            <p:nvSpPr>
              <p:cNvPr id="85047" name="Oval 55"/>
              <p:cNvSpPr>
                <a:spLocks noChangeArrowheads="1"/>
              </p:cNvSpPr>
              <p:nvPr/>
            </p:nvSpPr>
            <p:spPr bwMode="gray">
              <a:xfrm>
                <a:off x="3515" y="3521"/>
                <a:ext cx="227" cy="227"/>
              </a:xfrm>
              <a:prstGeom prst="ellipse">
                <a:avLst/>
              </a:prstGeom>
              <a:gradFill rotWithShape="1">
                <a:gsLst>
                  <a:gs pos="0">
                    <a:schemeClr val="accent2"/>
                  </a:gs>
                  <a:gs pos="100000">
                    <a:schemeClr val="accent2">
                      <a:gamma/>
                      <a:shade val="75686"/>
                      <a:invGamma/>
                    </a:schemeClr>
                  </a:gs>
                </a:gsLst>
                <a:path path="shape">
                  <a:fillToRect l="50000" t="50000" r="50000" b="50000"/>
                </a:path>
              </a:gradFill>
              <a:ln w="9525" algn="ctr">
                <a:noFill/>
                <a:round/>
                <a:headEnd/>
                <a:tailEnd/>
              </a:ln>
              <a:effectLst/>
            </p:spPr>
            <p:txBody>
              <a:bodyPr wrap="none" anchor="ctr"/>
              <a:lstStyle/>
              <a:p>
                <a:endParaRPr lang="ru-RU"/>
              </a:p>
            </p:txBody>
          </p:sp>
          <p:sp>
            <p:nvSpPr>
              <p:cNvPr id="85048" name="Oval 56"/>
              <p:cNvSpPr>
                <a:spLocks noChangeArrowheads="1"/>
              </p:cNvSpPr>
              <p:nvPr/>
            </p:nvSpPr>
            <p:spPr bwMode="gray">
              <a:xfrm>
                <a:off x="3525" y="3540"/>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w="9525" algn="ctr">
                <a:noFill/>
                <a:round/>
                <a:headEnd/>
                <a:tailEnd/>
              </a:ln>
              <a:effectLst/>
            </p:spPr>
            <p:txBody>
              <a:bodyPr wrap="none" anchor="ctr"/>
              <a:lstStyle/>
              <a:p>
                <a:endParaRPr lang="ru-RU"/>
              </a:p>
            </p:txBody>
          </p:sp>
        </p:grpSp>
        <p:grpSp>
          <p:nvGrpSpPr>
            <p:cNvPr id="8" name="Group 57"/>
            <p:cNvGrpSpPr>
              <a:grpSpLocks/>
            </p:cNvGrpSpPr>
            <p:nvPr/>
          </p:nvGrpSpPr>
          <p:grpSpPr bwMode="auto">
            <a:xfrm>
              <a:off x="1968" y="3324"/>
              <a:ext cx="227" cy="227"/>
              <a:chOff x="3515" y="3521"/>
              <a:chExt cx="227" cy="227"/>
            </a:xfrm>
          </p:grpSpPr>
          <p:sp>
            <p:nvSpPr>
              <p:cNvPr id="85050" name="Oval 58"/>
              <p:cNvSpPr>
                <a:spLocks noChangeArrowheads="1"/>
              </p:cNvSpPr>
              <p:nvPr/>
            </p:nvSpPr>
            <p:spPr bwMode="gray">
              <a:xfrm>
                <a:off x="3515" y="3521"/>
                <a:ext cx="227" cy="227"/>
              </a:xfrm>
              <a:prstGeom prst="ellipse">
                <a:avLst/>
              </a:prstGeom>
              <a:gradFill rotWithShape="1">
                <a:gsLst>
                  <a:gs pos="0">
                    <a:schemeClr val="accent2"/>
                  </a:gs>
                  <a:gs pos="100000">
                    <a:schemeClr val="accent2">
                      <a:gamma/>
                      <a:shade val="75686"/>
                      <a:invGamma/>
                    </a:schemeClr>
                  </a:gs>
                </a:gsLst>
                <a:path path="shape">
                  <a:fillToRect l="50000" t="50000" r="50000" b="50000"/>
                </a:path>
              </a:gradFill>
              <a:ln w="9525" algn="ctr">
                <a:noFill/>
                <a:round/>
                <a:headEnd/>
                <a:tailEnd/>
              </a:ln>
              <a:effectLst/>
            </p:spPr>
            <p:txBody>
              <a:bodyPr wrap="none" anchor="ctr"/>
              <a:lstStyle/>
              <a:p>
                <a:endParaRPr lang="ru-RU"/>
              </a:p>
            </p:txBody>
          </p:sp>
          <p:sp>
            <p:nvSpPr>
              <p:cNvPr id="85051" name="Oval 59"/>
              <p:cNvSpPr>
                <a:spLocks noChangeArrowheads="1"/>
              </p:cNvSpPr>
              <p:nvPr/>
            </p:nvSpPr>
            <p:spPr bwMode="gray">
              <a:xfrm>
                <a:off x="3525" y="3540"/>
                <a:ext cx="141" cy="142"/>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w="9525" algn="ctr">
                <a:noFill/>
                <a:round/>
                <a:headEnd/>
                <a:tailEnd/>
              </a:ln>
              <a:effectLst/>
            </p:spPr>
            <p:txBody>
              <a:bodyPr wrap="none" anchor="ctr"/>
              <a:lstStyle/>
              <a:p>
                <a:endParaRPr lang="ru-RU"/>
              </a:p>
            </p:txBody>
          </p:sp>
        </p:grpSp>
      </p:grpSp>
      <p:sp>
        <p:nvSpPr>
          <p:cNvPr id="47" name="Oval 50"/>
          <p:cNvSpPr>
            <a:spLocks noChangeArrowheads="1"/>
          </p:cNvSpPr>
          <p:nvPr/>
        </p:nvSpPr>
        <p:spPr bwMode="gray">
          <a:xfrm>
            <a:off x="5178091" y="1530126"/>
            <a:ext cx="254509" cy="225425"/>
          </a:xfrm>
          <a:prstGeom prst="ellipse">
            <a:avLst/>
          </a:prstGeom>
          <a:gradFill rotWithShape="1">
            <a:gsLst>
              <a:gs pos="0">
                <a:schemeClr val="accent2">
                  <a:gamma/>
                  <a:tint val="33725"/>
                  <a:invGamma/>
                </a:schemeClr>
              </a:gs>
              <a:gs pos="100000">
                <a:schemeClr val="accent2">
                  <a:alpha val="0"/>
                </a:schemeClr>
              </a:gs>
            </a:gsLst>
            <a:path path="shape">
              <a:fillToRect l="50000" t="50000" r="50000" b="50000"/>
            </a:path>
          </a:gradFill>
          <a:ln w="9525" algn="ctr">
            <a:noFill/>
            <a:round/>
            <a:headEnd/>
            <a:tailEnd/>
          </a:ln>
          <a:effectLst/>
        </p:spPr>
        <p:txBody>
          <a:bodyPr wrap="none" anchor="ctr"/>
          <a:lstStyle/>
          <a:p>
            <a:endParaRPr lang="ru-RU"/>
          </a:p>
        </p:txBody>
      </p:sp>
      <p:sp>
        <p:nvSpPr>
          <p:cNvPr id="48" name="Oval 49"/>
          <p:cNvSpPr>
            <a:spLocks noChangeArrowheads="1"/>
          </p:cNvSpPr>
          <p:nvPr/>
        </p:nvSpPr>
        <p:spPr bwMode="gray">
          <a:xfrm>
            <a:off x="5724128" y="1916832"/>
            <a:ext cx="409741" cy="360362"/>
          </a:xfrm>
          <a:prstGeom prst="ellipse">
            <a:avLst/>
          </a:prstGeom>
          <a:gradFill rotWithShape="1">
            <a:gsLst>
              <a:gs pos="0">
                <a:schemeClr val="accent2"/>
              </a:gs>
              <a:gs pos="100000">
                <a:schemeClr val="accent2">
                  <a:gamma/>
                  <a:shade val="75686"/>
                  <a:invGamma/>
                </a:schemeClr>
              </a:gs>
            </a:gsLst>
            <a:path path="shape">
              <a:fillToRect l="50000" t="50000" r="50000" b="50000"/>
            </a:path>
          </a:gradFill>
          <a:ln w="9525" algn="ctr">
            <a:noFill/>
            <a:round/>
            <a:headEnd/>
            <a:tailEnd/>
          </a:ln>
          <a:effectLst/>
        </p:spPr>
        <p:txBody>
          <a:bodyPr wrap="none" anchor="ctr"/>
          <a:lstStyle/>
          <a:p>
            <a:endParaRPr lang="ru-RU"/>
          </a:p>
        </p:txBody>
      </p:sp>
      <p:sp>
        <p:nvSpPr>
          <p:cNvPr id="49" name="Oval 49"/>
          <p:cNvSpPr>
            <a:spLocks noChangeArrowheads="1"/>
          </p:cNvSpPr>
          <p:nvPr/>
        </p:nvSpPr>
        <p:spPr bwMode="gray">
          <a:xfrm>
            <a:off x="5724128" y="3933056"/>
            <a:ext cx="409741" cy="360362"/>
          </a:xfrm>
          <a:prstGeom prst="ellipse">
            <a:avLst/>
          </a:prstGeom>
          <a:gradFill rotWithShape="1">
            <a:gsLst>
              <a:gs pos="0">
                <a:schemeClr val="accent2"/>
              </a:gs>
              <a:gs pos="100000">
                <a:schemeClr val="accent2">
                  <a:gamma/>
                  <a:shade val="75686"/>
                  <a:invGamma/>
                </a:schemeClr>
              </a:gs>
            </a:gsLst>
            <a:path path="shape">
              <a:fillToRect l="50000" t="50000" r="50000" b="50000"/>
            </a:path>
          </a:gradFill>
          <a:ln w="9525" algn="ctr">
            <a:noFill/>
            <a:round/>
            <a:headEnd/>
            <a:tailEnd/>
          </a:ln>
          <a:effectLst/>
        </p:spPr>
        <p:txBody>
          <a:bodyPr wrap="none" anchor="ctr"/>
          <a:lstStyle/>
          <a:p>
            <a:endParaRPr lang="ru-RU"/>
          </a:p>
        </p:txBody>
      </p:sp>
      <p:sp>
        <p:nvSpPr>
          <p:cNvPr id="50" name="Text Box 40"/>
          <p:cNvSpPr txBox="1">
            <a:spLocks noChangeArrowheads="1"/>
          </p:cNvSpPr>
          <p:nvPr/>
        </p:nvSpPr>
        <p:spPr bwMode="auto">
          <a:xfrm>
            <a:off x="6156176" y="1916832"/>
            <a:ext cx="2265364" cy="338554"/>
          </a:xfrm>
          <a:prstGeom prst="rect">
            <a:avLst/>
          </a:prstGeom>
          <a:noFill/>
          <a:ln w="9525" algn="ctr">
            <a:noFill/>
            <a:miter lim="800000"/>
            <a:headEnd/>
            <a:tailEnd/>
          </a:ln>
          <a:effectLst/>
        </p:spPr>
        <p:txBody>
          <a:bodyPr wrap="none">
            <a:spAutoFit/>
          </a:bodyPr>
          <a:lstStyle/>
          <a:p>
            <a:pPr eaLnBrk="0" hangingPunct="0"/>
            <a:r>
              <a:rPr lang="kk-KZ" sz="1600" dirty="0"/>
              <a:t>ареалды типология</a:t>
            </a:r>
            <a:endParaRPr lang="en-US" sz="1600" b="0" dirty="0"/>
          </a:p>
        </p:txBody>
      </p:sp>
      <p:sp>
        <p:nvSpPr>
          <p:cNvPr id="51" name="Text Box 40"/>
          <p:cNvSpPr txBox="1">
            <a:spLocks noChangeArrowheads="1"/>
          </p:cNvSpPr>
          <p:nvPr/>
        </p:nvSpPr>
        <p:spPr bwMode="auto">
          <a:xfrm>
            <a:off x="6228184" y="4005064"/>
            <a:ext cx="2297424" cy="338554"/>
          </a:xfrm>
          <a:prstGeom prst="rect">
            <a:avLst/>
          </a:prstGeom>
          <a:noFill/>
          <a:ln w="9525" algn="ctr">
            <a:noFill/>
            <a:miter lim="800000"/>
            <a:headEnd/>
            <a:tailEnd/>
          </a:ln>
          <a:effectLst/>
        </p:spPr>
        <p:txBody>
          <a:bodyPr wrap="none">
            <a:spAutoFit/>
          </a:bodyPr>
          <a:lstStyle/>
          <a:p>
            <a:pPr eaLnBrk="0" hangingPunct="0"/>
            <a:r>
              <a:rPr lang="kk-KZ" sz="1600" dirty="0"/>
              <a:t>тілдік әмбебаптар </a:t>
            </a:r>
            <a:r>
              <a:rPr lang="kk-KZ" sz="1600" b="0" dirty="0" smtClean="0"/>
              <a:t>р</a:t>
            </a:r>
            <a:endParaRPr lang="en-US" sz="1600" b="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135</TotalTime>
  <Words>1153</Words>
  <Application>Microsoft Office PowerPoint</Application>
  <PresentationFormat>Экран (4:3)</PresentationFormat>
  <Paragraphs>127</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Аспект</vt:lpstr>
      <vt:lpstr>3 дәріс “Герман тілдерінің типологиялық және ареалдық зерттеулері” </vt:lpstr>
      <vt:lpstr>Слайд 2</vt:lpstr>
      <vt:lpstr>Лингвистикалық типология</vt:lpstr>
      <vt:lpstr>Лингвистикалық типология </vt:lpstr>
      <vt:lpstr>Слайд 5</vt:lpstr>
      <vt:lpstr>Слайд 6</vt:lpstr>
      <vt:lpstr>Слайд 7</vt:lpstr>
      <vt:lpstr>Слайд 8</vt:lpstr>
      <vt:lpstr>Слайд 9</vt:lpstr>
      <vt:lpstr>Слайд 10</vt:lpstr>
      <vt:lpstr>  Профессор В.Д. Аракиннің пікірінше, лингвистикалық типологияға төмендегі бөлімдер кіреді. </vt:lpstr>
      <vt:lpstr>Слайд 12</vt:lpstr>
      <vt:lpstr>Слайд 13</vt:lpstr>
      <vt:lpstr>Слайд 14</vt:lpstr>
      <vt:lpstr>Слайд 15</vt:lpstr>
      <vt:lpstr>Слайд 16</vt:lpstr>
      <vt:lpstr>Слайд 17</vt:lpstr>
      <vt:lpstr>Слайд 18</vt:lpstr>
      <vt:lpstr>1818 жылы Шлегел ағайындылары 3 тип ажыратты, ал В. Гумболд тағы бір тип қосты. </vt:lpstr>
      <vt:lpstr>Дж. Гринбергтің квантитавтиті тәсілі</vt:lpstr>
      <vt:lpstr>Синтетикалылық индексі</vt:lpstr>
      <vt:lpstr>Слайд 22</vt:lpstr>
      <vt:lpstr>Сөз құрау индексі</vt:lpstr>
      <vt:lpstr>Суффиксация индексі</vt:lpstr>
      <vt:lpstr>Слайд 25</vt:lpstr>
      <vt:lpstr>Слайд 26</vt:lpstr>
      <vt:lpstr>Слайд 27</vt:lpstr>
      <vt:lpstr>Слайд 28</vt:lpstr>
      <vt:lpstr>Субстрат (лат. sub – астында, stratum – қабат) - С. теориясы 19 ғ. басында пайда болған (Якоб Горнеманович Бредсдорф).  </vt:lpstr>
      <vt:lpstr>Слайд 30</vt:lpstr>
      <vt:lpstr>Слайд 31</vt:lpstr>
      <vt:lpstr>Мысалы: Англияға норманд басқыншылығынан кейінгі енген ағылшын тіліндегі француз тілінің элементтері.   </vt:lpstr>
      <vt:lpstr>Адстрат (лат. ad – бірігу, кіргізу, stratum - қабат) - итальяндық неолингвист М. Дж. Бартоли ұсынған термин.   </vt:lpstr>
      <vt:lpstr>Слайд 34</vt:lpstr>
      <vt:lpstr>Слайд 35</vt:lpstr>
      <vt:lpstr>Слайд 36</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дәріс “Герман тілдерінің типологиялық және ареалдық зерттеулері”</dc:title>
  <dc:creator>user</dc:creator>
  <cp:lastModifiedBy>user</cp:lastModifiedBy>
  <cp:revision>40</cp:revision>
  <dcterms:created xsi:type="dcterms:W3CDTF">2015-03-10T15:46:46Z</dcterms:created>
  <dcterms:modified xsi:type="dcterms:W3CDTF">2015-03-11T17:15:32Z</dcterms:modified>
</cp:coreProperties>
</file>